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sldIdLst>
    <p:sldId id="256" r:id="rId5"/>
  </p:sldIdLst>
  <p:sldSz cx="30275213" cy="42811700"/>
  <p:notesSz cx="6797675" cy="992663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 pitchFamily="49" charset="-128"/>
        <a:cs typeface="+mn-cs"/>
      </a:defRPr>
    </a:lvl1pPr>
    <a:lvl2pPr marL="4572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 pitchFamily="49" charset="-128"/>
        <a:cs typeface="+mn-cs"/>
      </a:defRPr>
    </a:lvl2pPr>
    <a:lvl3pPr marL="9144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 pitchFamily="49" charset="-128"/>
        <a:cs typeface="+mn-cs"/>
      </a:defRPr>
    </a:lvl3pPr>
    <a:lvl4pPr marL="1371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 pitchFamily="49" charset="-128"/>
        <a:cs typeface="+mn-cs"/>
      </a:defRPr>
    </a:lvl4pPr>
    <a:lvl5pPr marL="18288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03069"/>
    <a:srgbClr val="00B8B8"/>
    <a:srgbClr val="B6EEED"/>
    <a:srgbClr val="ECEEF5"/>
    <a:srgbClr val="00B866"/>
    <a:srgbClr val="339966"/>
    <a:srgbClr val="FFFF99"/>
    <a:srgbClr val="F20000"/>
    <a:srgbClr val="91DB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12"/>
    <p:restoredTop sz="72161" autoAdjust="0"/>
  </p:normalViewPr>
  <p:slideViewPr>
    <p:cSldViewPr>
      <p:cViewPr>
        <p:scale>
          <a:sx n="30" d="100"/>
          <a:sy n="30" d="100"/>
        </p:scale>
        <p:origin x="816" y="-501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55" d="100"/>
          <a:sy n="155" d="100"/>
        </p:scale>
        <p:origin x="6792" y="21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77" tIns="45738" rIns="91477" bIns="45738" anchor="ctr"/>
          <a:lstStyle>
            <a:lvl1pPr defTabSz="447675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defTabSz="447675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defTabSz="447675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defTabSz="447675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defTabSz="447675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lnSpc>
                <a:spcPct val="92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IE" altLang="en-US" smtClean="0"/>
          </a:p>
        </p:txBody>
      </p:sp>
      <p:sp>
        <p:nvSpPr>
          <p:cNvPr id="14339" name="AutoShape 2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77" tIns="45738" rIns="91477" bIns="45738" anchor="ctr"/>
          <a:lstStyle>
            <a:lvl1pPr defTabSz="447675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1pPr>
            <a:lvl2pPr marL="742950" indent="-285750" defTabSz="447675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2pPr>
            <a:lvl3pPr marL="1143000" indent="-228600" defTabSz="447675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3pPr>
            <a:lvl4pPr marL="1600200" indent="-228600" defTabSz="447675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4pPr>
            <a:lvl5pPr marL="2057400" indent="-228600" defTabSz="447675" eaLnBrk="0" hangingPunct="0"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MS Gothic" pitchFamily="49" charset="-128"/>
              </a:defRPr>
            </a:lvl9pPr>
          </a:lstStyle>
          <a:p>
            <a:pPr eaLnBrk="1" hangingPunct="1">
              <a:lnSpc>
                <a:spcPct val="92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IE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3225" cy="493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36" tIns="46819" rIns="90036" bIns="46819" numCol="1" anchor="t" anchorCtr="0" compatLnSpc="1">
            <a:prstTxWarp prst="textNoShape">
              <a:avLst/>
            </a:prstTxWarp>
          </a:bodyPr>
          <a:lstStyle>
            <a:lvl1pPr defTabSz="448765"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447233" algn="l"/>
                <a:tab pos="897529" algn="l"/>
                <a:tab pos="1346294" algn="l"/>
                <a:tab pos="1796591" algn="l"/>
                <a:tab pos="2245355" algn="l"/>
                <a:tab pos="2695651" algn="l"/>
                <a:tab pos="3144416" algn="l"/>
                <a:tab pos="3594713" algn="l"/>
                <a:tab pos="4043477" algn="l"/>
                <a:tab pos="4492242" algn="l"/>
                <a:tab pos="4942538" algn="l"/>
                <a:tab pos="5391302" algn="l"/>
                <a:tab pos="5841599" algn="l"/>
                <a:tab pos="6290364" algn="l"/>
                <a:tab pos="6740660" algn="l"/>
                <a:tab pos="7189424" algn="l"/>
                <a:tab pos="7638189" algn="l"/>
                <a:tab pos="8088486" algn="l"/>
                <a:tab pos="8537250" algn="l"/>
                <a:tab pos="8987546" algn="l"/>
              </a:tabLst>
              <a:defRPr sz="1200">
                <a:solidFill>
                  <a:srgbClr val="000000"/>
                </a:solidFill>
                <a:latin typeface="Arial" pitchFamily="34" charset="0"/>
                <a:ea typeface="MS Gothic" pitchFamily="49" charset="-128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9688" y="0"/>
            <a:ext cx="2943225" cy="493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36" tIns="46819" rIns="90036" bIns="46819" numCol="1" anchor="t" anchorCtr="0" compatLnSpc="1">
            <a:prstTxWarp prst="textNoShape">
              <a:avLst/>
            </a:prstTxWarp>
          </a:bodyPr>
          <a:lstStyle>
            <a:lvl1pPr algn="r" defTabSz="448765"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447233" algn="l"/>
                <a:tab pos="897529" algn="l"/>
                <a:tab pos="1346294" algn="l"/>
                <a:tab pos="1796591" algn="l"/>
                <a:tab pos="2245355" algn="l"/>
                <a:tab pos="2695651" algn="l"/>
                <a:tab pos="3144416" algn="l"/>
                <a:tab pos="3594713" algn="l"/>
                <a:tab pos="4043477" algn="l"/>
                <a:tab pos="4492242" algn="l"/>
                <a:tab pos="4942538" algn="l"/>
                <a:tab pos="5391302" algn="l"/>
                <a:tab pos="5841599" algn="l"/>
                <a:tab pos="6290364" algn="l"/>
                <a:tab pos="6740660" algn="l"/>
                <a:tab pos="7189424" algn="l"/>
                <a:tab pos="7638189" algn="l"/>
                <a:tab pos="8088486" algn="l"/>
                <a:tab pos="8537250" algn="l"/>
                <a:tab pos="8987546" algn="l"/>
              </a:tabLst>
              <a:defRPr sz="1200">
                <a:solidFill>
                  <a:srgbClr val="000000"/>
                </a:solidFill>
                <a:latin typeface="Arial" pitchFamily="34" charset="0"/>
                <a:ea typeface="MS Gothic" pitchFamily="49" charset="-128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8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0456863" y="-16987838"/>
            <a:ext cx="27708226" cy="391810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6463"/>
            <a:ext cx="5435600" cy="4464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36" tIns="46819" rIns="90036" bIns="46819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9428163"/>
            <a:ext cx="2943225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36" tIns="46819" rIns="90036" bIns="46819" numCol="1" anchor="b" anchorCtr="0" compatLnSpc="1">
            <a:prstTxWarp prst="textNoShape">
              <a:avLst/>
            </a:prstTxWarp>
          </a:bodyPr>
          <a:lstStyle>
            <a:lvl1pPr defTabSz="448765"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447233" algn="l"/>
                <a:tab pos="897529" algn="l"/>
                <a:tab pos="1346294" algn="l"/>
                <a:tab pos="1796591" algn="l"/>
                <a:tab pos="2245355" algn="l"/>
                <a:tab pos="2695651" algn="l"/>
                <a:tab pos="3144416" algn="l"/>
                <a:tab pos="3594713" algn="l"/>
                <a:tab pos="4043477" algn="l"/>
                <a:tab pos="4492242" algn="l"/>
                <a:tab pos="4942538" algn="l"/>
                <a:tab pos="5391302" algn="l"/>
                <a:tab pos="5841599" algn="l"/>
                <a:tab pos="6290364" algn="l"/>
                <a:tab pos="6740660" algn="l"/>
                <a:tab pos="7189424" algn="l"/>
                <a:tab pos="7638189" algn="l"/>
                <a:tab pos="8088486" algn="l"/>
                <a:tab pos="8537250" algn="l"/>
                <a:tab pos="8987546" algn="l"/>
              </a:tabLst>
              <a:defRPr sz="1200">
                <a:solidFill>
                  <a:srgbClr val="000000"/>
                </a:solidFill>
                <a:latin typeface="Arial" pitchFamily="34" charset="0"/>
                <a:ea typeface="MS Gothic" pitchFamily="49" charset="-128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49688" y="9428163"/>
            <a:ext cx="2943225" cy="493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36" tIns="46819" rIns="90036" bIns="46819" numCol="1" anchor="b" anchorCtr="0" compatLnSpc="1">
            <a:prstTxWarp prst="textNoShape">
              <a:avLst/>
            </a:prstTxWarp>
          </a:bodyPr>
          <a:lstStyle>
            <a:lvl1pPr algn="r" defTabSz="447675"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446088" algn="l"/>
                <a:tab pos="896938" algn="l"/>
                <a:tab pos="1346200" algn="l"/>
                <a:tab pos="1795463" algn="l"/>
                <a:tab pos="2244725" algn="l"/>
                <a:tab pos="2695575" algn="l"/>
                <a:tab pos="3143250" algn="l"/>
                <a:tab pos="3594100" algn="l"/>
                <a:tab pos="4043363" algn="l"/>
                <a:tab pos="4491038" algn="l"/>
                <a:tab pos="4941888" algn="l"/>
                <a:tab pos="5391150" algn="l"/>
                <a:tab pos="5840413" algn="l"/>
                <a:tab pos="6289675" algn="l"/>
                <a:tab pos="6740525" algn="l"/>
                <a:tab pos="7188200" algn="l"/>
                <a:tab pos="7637463" algn="l"/>
                <a:tab pos="8088313" algn="l"/>
                <a:tab pos="8535988" algn="l"/>
                <a:tab pos="8986838" algn="l"/>
              </a:tabLst>
              <a:defRPr sz="1200" smtClean="0">
                <a:solidFill>
                  <a:srgbClr val="000000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CA238F61-5E49-4DD1-A1BC-E12A0E5ED7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57165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47675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6088" algn="l"/>
                <a:tab pos="896938" algn="l"/>
                <a:tab pos="1346200" algn="l"/>
                <a:tab pos="1795463" algn="l"/>
                <a:tab pos="2244725" algn="l"/>
                <a:tab pos="2695575" algn="l"/>
                <a:tab pos="3143250" algn="l"/>
                <a:tab pos="3594100" algn="l"/>
                <a:tab pos="4043363" algn="l"/>
                <a:tab pos="4491038" algn="l"/>
                <a:tab pos="4941888" algn="l"/>
                <a:tab pos="5391150" algn="l"/>
                <a:tab pos="5840413" algn="l"/>
                <a:tab pos="6289675" algn="l"/>
                <a:tab pos="6740525" algn="l"/>
                <a:tab pos="7188200" algn="l"/>
                <a:tab pos="7637463" algn="l"/>
                <a:tab pos="8088313" algn="l"/>
                <a:tab pos="8535988" algn="l"/>
                <a:tab pos="8986838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447675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6088" algn="l"/>
                <a:tab pos="896938" algn="l"/>
                <a:tab pos="1346200" algn="l"/>
                <a:tab pos="1795463" algn="l"/>
                <a:tab pos="2244725" algn="l"/>
                <a:tab pos="2695575" algn="l"/>
                <a:tab pos="3143250" algn="l"/>
                <a:tab pos="3594100" algn="l"/>
                <a:tab pos="4043363" algn="l"/>
                <a:tab pos="4491038" algn="l"/>
                <a:tab pos="4941888" algn="l"/>
                <a:tab pos="5391150" algn="l"/>
                <a:tab pos="5840413" algn="l"/>
                <a:tab pos="6289675" algn="l"/>
                <a:tab pos="6740525" algn="l"/>
                <a:tab pos="7188200" algn="l"/>
                <a:tab pos="7637463" algn="l"/>
                <a:tab pos="8088313" algn="l"/>
                <a:tab pos="8535988" algn="l"/>
                <a:tab pos="8986838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447675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6088" algn="l"/>
                <a:tab pos="896938" algn="l"/>
                <a:tab pos="1346200" algn="l"/>
                <a:tab pos="1795463" algn="l"/>
                <a:tab pos="2244725" algn="l"/>
                <a:tab pos="2695575" algn="l"/>
                <a:tab pos="3143250" algn="l"/>
                <a:tab pos="3594100" algn="l"/>
                <a:tab pos="4043363" algn="l"/>
                <a:tab pos="4491038" algn="l"/>
                <a:tab pos="4941888" algn="l"/>
                <a:tab pos="5391150" algn="l"/>
                <a:tab pos="5840413" algn="l"/>
                <a:tab pos="6289675" algn="l"/>
                <a:tab pos="6740525" algn="l"/>
                <a:tab pos="7188200" algn="l"/>
                <a:tab pos="7637463" algn="l"/>
                <a:tab pos="8088313" algn="l"/>
                <a:tab pos="8535988" algn="l"/>
                <a:tab pos="8986838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447675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6088" algn="l"/>
                <a:tab pos="896938" algn="l"/>
                <a:tab pos="1346200" algn="l"/>
                <a:tab pos="1795463" algn="l"/>
                <a:tab pos="2244725" algn="l"/>
                <a:tab pos="2695575" algn="l"/>
                <a:tab pos="3143250" algn="l"/>
                <a:tab pos="3594100" algn="l"/>
                <a:tab pos="4043363" algn="l"/>
                <a:tab pos="4491038" algn="l"/>
                <a:tab pos="4941888" algn="l"/>
                <a:tab pos="5391150" algn="l"/>
                <a:tab pos="5840413" algn="l"/>
                <a:tab pos="6289675" algn="l"/>
                <a:tab pos="6740525" algn="l"/>
                <a:tab pos="7188200" algn="l"/>
                <a:tab pos="7637463" algn="l"/>
                <a:tab pos="8088313" algn="l"/>
                <a:tab pos="8535988" algn="l"/>
                <a:tab pos="8986838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447675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6088" algn="l"/>
                <a:tab pos="896938" algn="l"/>
                <a:tab pos="1346200" algn="l"/>
                <a:tab pos="1795463" algn="l"/>
                <a:tab pos="2244725" algn="l"/>
                <a:tab pos="2695575" algn="l"/>
                <a:tab pos="3143250" algn="l"/>
                <a:tab pos="3594100" algn="l"/>
                <a:tab pos="4043363" algn="l"/>
                <a:tab pos="4491038" algn="l"/>
                <a:tab pos="4941888" algn="l"/>
                <a:tab pos="5391150" algn="l"/>
                <a:tab pos="5840413" algn="l"/>
                <a:tab pos="6289675" algn="l"/>
                <a:tab pos="6740525" algn="l"/>
                <a:tab pos="7188200" algn="l"/>
                <a:tab pos="7637463" algn="l"/>
                <a:tab pos="8088313" algn="l"/>
                <a:tab pos="8535988" algn="l"/>
                <a:tab pos="8986838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6088" algn="l"/>
                <a:tab pos="896938" algn="l"/>
                <a:tab pos="1346200" algn="l"/>
                <a:tab pos="1795463" algn="l"/>
                <a:tab pos="2244725" algn="l"/>
                <a:tab pos="2695575" algn="l"/>
                <a:tab pos="3143250" algn="l"/>
                <a:tab pos="3594100" algn="l"/>
                <a:tab pos="4043363" algn="l"/>
                <a:tab pos="4491038" algn="l"/>
                <a:tab pos="4941888" algn="l"/>
                <a:tab pos="5391150" algn="l"/>
                <a:tab pos="5840413" algn="l"/>
                <a:tab pos="6289675" algn="l"/>
                <a:tab pos="6740525" algn="l"/>
                <a:tab pos="7188200" algn="l"/>
                <a:tab pos="7637463" algn="l"/>
                <a:tab pos="8088313" algn="l"/>
                <a:tab pos="8535988" algn="l"/>
                <a:tab pos="8986838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6088" algn="l"/>
                <a:tab pos="896938" algn="l"/>
                <a:tab pos="1346200" algn="l"/>
                <a:tab pos="1795463" algn="l"/>
                <a:tab pos="2244725" algn="l"/>
                <a:tab pos="2695575" algn="l"/>
                <a:tab pos="3143250" algn="l"/>
                <a:tab pos="3594100" algn="l"/>
                <a:tab pos="4043363" algn="l"/>
                <a:tab pos="4491038" algn="l"/>
                <a:tab pos="4941888" algn="l"/>
                <a:tab pos="5391150" algn="l"/>
                <a:tab pos="5840413" algn="l"/>
                <a:tab pos="6289675" algn="l"/>
                <a:tab pos="6740525" algn="l"/>
                <a:tab pos="7188200" algn="l"/>
                <a:tab pos="7637463" algn="l"/>
                <a:tab pos="8088313" algn="l"/>
                <a:tab pos="8535988" algn="l"/>
                <a:tab pos="8986838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6088" algn="l"/>
                <a:tab pos="896938" algn="l"/>
                <a:tab pos="1346200" algn="l"/>
                <a:tab pos="1795463" algn="l"/>
                <a:tab pos="2244725" algn="l"/>
                <a:tab pos="2695575" algn="l"/>
                <a:tab pos="3143250" algn="l"/>
                <a:tab pos="3594100" algn="l"/>
                <a:tab pos="4043363" algn="l"/>
                <a:tab pos="4491038" algn="l"/>
                <a:tab pos="4941888" algn="l"/>
                <a:tab pos="5391150" algn="l"/>
                <a:tab pos="5840413" algn="l"/>
                <a:tab pos="6289675" algn="l"/>
                <a:tab pos="6740525" algn="l"/>
                <a:tab pos="7188200" algn="l"/>
                <a:tab pos="7637463" algn="l"/>
                <a:tab pos="8088313" algn="l"/>
                <a:tab pos="8535988" algn="l"/>
                <a:tab pos="8986838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6088" algn="l"/>
                <a:tab pos="896938" algn="l"/>
                <a:tab pos="1346200" algn="l"/>
                <a:tab pos="1795463" algn="l"/>
                <a:tab pos="2244725" algn="l"/>
                <a:tab pos="2695575" algn="l"/>
                <a:tab pos="3143250" algn="l"/>
                <a:tab pos="3594100" algn="l"/>
                <a:tab pos="4043363" algn="l"/>
                <a:tab pos="4491038" algn="l"/>
                <a:tab pos="4941888" algn="l"/>
                <a:tab pos="5391150" algn="l"/>
                <a:tab pos="5840413" algn="l"/>
                <a:tab pos="6289675" algn="l"/>
                <a:tab pos="6740525" algn="l"/>
                <a:tab pos="7188200" algn="l"/>
                <a:tab pos="7637463" algn="l"/>
                <a:tab pos="8088313" algn="l"/>
                <a:tab pos="8535988" algn="l"/>
                <a:tab pos="8986838" algn="l"/>
              </a:tabLst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itchFamily="34" charset="0"/>
              <a:buNone/>
            </a:pPr>
            <a:fld id="{A2E1B9AD-3955-408E-87FD-01BD08409729}" type="slidenum">
              <a:rPr lang="en-GB" altLang="en-US">
                <a:latin typeface="Arial" pitchFamily="34" charset="0"/>
                <a:ea typeface="MS Gothic" pitchFamily="49" charset="-128"/>
              </a:rPr>
              <a:pPr eaLnBrk="1" hangingPunct="1">
                <a:spcBef>
                  <a:spcPct val="0"/>
                </a:spcBef>
                <a:buFont typeface="Arial" pitchFamily="34" charset="0"/>
                <a:buNone/>
              </a:pPr>
              <a:t>1</a:t>
            </a:fld>
            <a:endParaRPr lang="en-GB" altLang="en-US">
              <a:latin typeface="Arial" pitchFamily="34" charset="0"/>
              <a:ea typeface="MS Gothic" pitchFamily="49" charset="-128"/>
            </a:endParaRPr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2197100" y="744538"/>
            <a:ext cx="2403475" cy="37242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77" tIns="45738" rIns="91477" bIns="45738" anchor="ctr"/>
          <a:lstStyle>
            <a:lvl1pPr defTabSz="447675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447675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447675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447675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447675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4767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92000"/>
              </a:lnSpc>
              <a:spcBef>
                <a:spcPct val="0"/>
              </a:spcBef>
              <a:buFontTx/>
              <a:buNone/>
            </a:pPr>
            <a:endParaRPr lang="en-IE" altLang="en-US" sz="1800">
              <a:solidFill>
                <a:schemeClr val="bg1"/>
              </a:solidFill>
              <a:latin typeface="Arial" pitchFamily="34" charset="0"/>
              <a:ea typeface="MS Gothic" pitchFamily="49" charset="-128"/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body"/>
          </p:nvPr>
        </p:nvSpPr>
        <p:spPr>
          <a:xfrm>
            <a:off x="679450" y="4716463"/>
            <a:ext cx="5437188" cy="44656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457200" indent="-457200" algn="just">
              <a:buFont typeface="Arial" charset="0"/>
              <a:buChar char="•"/>
              <a:defRPr/>
            </a:pPr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ea typeface="MS Gothic" charset="0"/>
                <a:cs typeface="Helvetica"/>
              </a:rPr>
              <a:t>EPE included public lab tours during Cúram launch and subsequent events,</a:t>
            </a:r>
            <a:r>
              <a:rPr lang="en-US" sz="120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ea typeface="MS Gothic" charset="0"/>
                <a:cs typeface="Helvetica"/>
              </a:rPr>
              <a:t> photography specifically for broad dissemination provided by the funded researcher, and engagement with policy makers in government and NSAI.</a:t>
            </a:r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ea typeface="MS Gothic" charset="0"/>
                <a:cs typeface="Helvetica"/>
              </a:rPr>
              <a:t> Creation and maintenance of public researcher profile</a:t>
            </a:r>
            <a:r>
              <a:rPr lang="en-US" sz="1200" baseline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ea typeface="MS Gothic" charset="0"/>
                <a:cs typeface="Helvetica"/>
              </a:rPr>
              <a:t>s were also undertaken.</a:t>
            </a:r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ea typeface="MS Gothic" charset="0"/>
                <a:cs typeface="Helvetica"/>
              </a:rPr>
              <a:t> Photography and dissemination of key lectures and interactions </a:t>
            </a:r>
            <a:r>
              <a:rPr lang="en-US" sz="120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ea typeface="MS Gothic" charset="0"/>
                <a:cs typeface="Helvetica"/>
              </a:rPr>
              <a:t>between </a:t>
            </a:r>
            <a:r>
              <a:rPr lang="en-US" sz="120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ea typeface="MS Gothic" charset="0"/>
                <a:cs typeface="Helvetica"/>
              </a:rPr>
              <a:t>CÚRAM </a:t>
            </a:r>
            <a:r>
              <a:rPr 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ea typeface="MS Gothic" charset="0"/>
                <a:cs typeface="Helvetica"/>
              </a:rPr>
              <a:t>members and visiting scholars.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lang="en-US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Helvetica"/>
              <a:ea typeface="MS Gothic" charset="0"/>
              <a:cs typeface="Helvetica"/>
            </a:endParaRP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2713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5242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URAM Strapless 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369" y="235498"/>
            <a:ext cx="6836637" cy="2165518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 bwMode="auto">
          <a:xfrm>
            <a:off x="1" y="2611762"/>
            <a:ext cx="30275212" cy="3744416"/>
          </a:xfrm>
          <a:prstGeom prst="rect">
            <a:avLst/>
          </a:prstGeom>
          <a:solidFill>
            <a:srgbClr val="30306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9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Gothic" charset="-128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2191" y="40846635"/>
            <a:ext cx="25490832" cy="183802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20000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20000">
          <a:solidFill>
            <a:srgbClr val="000000"/>
          </a:solidFill>
          <a:latin typeface="Arial" charset="0"/>
          <a:ea typeface="MS Gothic" charset="-128"/>
          <a:cs typeface="MS Gothic"/>
        </a:defRPr>
      </a:lvl2pPr>
      <a:lvl3pPr algn="ctr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20000">
          <a:solidFill>
            <a:srgbClr val="000000"/>
          </a:solidFill>
          <a:latin typeface="Arial" charset="0"/>
          <a:ea typeface="MS Gothic" charset="-128"/>
          <a:cs typeface="MS Gothic"/>
        </a:defRPr>
      </a:lvl3pPr>
      <a:lvl4pPr algn="ctr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20000">
          <a:solidFill>
            <a:srgbClr val="000000"/>
          </a:solidFill>
          <a:latin typeface="Arial" charset="0"/>
          <a:ea typeface="MS Gothic" charset="-128"/>
          <a:cs typeface="MS Gothic"/>
        </a:defRPr>
      </a:lvl4pPr>
      <a:lvl5pPr algn="ctr" defTabSz="449263" rtl="0" eaLnBrk="0" fontAlgn="base" hangingPunct="0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20000">
          <a:solidFill>
            <a:srgbClr val="000000"/>
          </a:solidFill>
          <a:latin typeface="Arial" charset="0"/>
          <a:ea typeface="MS Gothic" charset="-128"/>
          <a:cs typeface="MS Gothic"/>
        </a:defRPr>
      </a:lvl5pPr>
      <a:lvl6pPr marL="457200" algn="ctr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0000">
          <a:solidFill>
            <a:srgbClr val="000000"/>
          </a:solidFill>
          <a:latin typeface="Arial" charset="0"/>
          <a:ea typeface="MS Gothic" charset="-128"/>
        </a:defRPr>
      </a:lvl6pPr>
      <a:lvl7pPr marL="914400" algn="ctr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0000">
          <a:solidFill>
            <a:srgbClr val="000000"/>
          </a:solidFill>
          <a:latin typeface="Arial" charset="0"/>
          <a:ea typeface="MS Gothic" charset="-128"/>
        </a:defRPr>
      </a:lvl7pPr>
      <a:lvl8pPr marL="1371600" algn="ctr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0000">
          <a:solidFill>
            <a:srgbClr val="000000"/>
          </a:solidFill>
          <a:latin typeface="Arial" charset="0"/>
          <a:ea typeface="MS Gothic" charset="-128"/>
        </a:defRPr>
      </a:lvl8pPr>
      <a:lvl9pPr marL="1828800" algn="ctr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200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1555750" indent="-1555750" algn="l" defTabSz="449263" rtl="0" eaLnBrk="0" fontAlgn="base" hangingPunct="0">
        <a:lnSpc>
          <a:spcPct val="92000"/>
        </a:lnSpc>
        <a:spcBef>
          <a:spcPts val="365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sz="14600">
          <a:solidFill>
            <a:srgbClr val="000000"/>
          </a:solidFill>
          <a:latin typeface="+mn-lt"/>
          <a:ea typeface="+mn-ea"/>
          <a:cs typeface="MS Gothic"/>
        </a:defRPr>
      </a:lvl1pPr>
      <a:lvl2pPr marL="3375025" indent="-1296988" algn="l" defTabSz="449263" rtl="0" eaLnBrk="0" fontAlgn="base" hangingPunct="0">
        <a:lnSpc>
          <a:spcPct val="92000"/>
        </a:lnSpc>
        <a:spcBef>
          <a:spcPts val="3175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–"/>
        <a:defRPr sz="12700">
          <a:solidFill>
            <a:srgbClr val="000000"/>
          </a:solidFill>
          <a:latin typeface="+mn-lt"/>
          <a:ea typeface="+mn-ea"/>
          <a:cs typeface="MS Gothic"/>
        </a:defRPr>
      </a:lvl2pPr>
      <a:lvl3pPr marL="5194300" indent="-1038225" algn="l" defTabSz="449263" rtl="0" eaLnBrk="0" fontAlgn="base" hangingPunct="0">
        <a:lnSpc>
          <a:spcPct val="92000"/>
        </a:lnSpc>
        <a:spcBef>
          <a:spcPts val="2725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•"/>
        <a:defRPr sz="10900">
          <a:solidFill>
            <a:srgbClr val="000000"/>
          </a:solidFill>
          <a:latin typeface="+mn-lt"/>
          <a:ea typeface="+mn-ea"/>
          <a:cs typeface="MS Gothic"/>
        </a:defRPr>
      </a:lvl3pPr>
      <a:lvl4pPr marL="7273925" indent="-1038225" algn="l" defTabSz="449263" rtl="0" eaLnBrk="0" fontAlgn="base" hangingPunct="0">
        <a:lnSpc>
          <a:spcPct val="92000"/>
        </a:lnSpc>
        <a:spcBef>
          <a:spcPts val="2275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–"/>
        <a:defRPr sz="9100">
          <a:solidFill>
            <a:srgbClr val="000000"/>
          </a:solidFill>
          <a:latin typeface="+mn-lt"/>
          <a:ea typeface="+mn-ea"/>
          <a:cs typeface="MS Gothic"/>
        </a:defRPr>
      </a:lvl4pPr>
      <a:lvl5pPr marL="9351963" indent="-1038225" algn="l" defTabSz="449263" rtl="0" eaLnBrk="0" fontAlgn="base" hangingPunct="0">
        <a:lnSpc>
          <a:spcPct val="92000"/>
        </a:lnSpc>
        <a:spcBef>
          <a:spcPts val="2275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9100">
          <a:solidFill>
            <a:srgbClr val="000000"/>
          </a:solidFill>
          <a:latin typeface="+mn-lt"/>
          <a:ea typeface="+mn-ea"/>
          <a:cs typeface="MS Gothic"/>
        </a:defRPr>
      </a:lvl5pPr>
      <a:lvl6pPr marL="9809163" indent="-1038225" algn="l" defTabSz="449263" rtl="0" fontAlgn="base">
        <a:lnSpc>
          <a:spcPct val="92000"/>
        </a:lnSpc>
        <a:spcBef>
          <a:spcPts val="2275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9100">
          <a:solidFill>
            <a:srgbClr val="000000"/>
          </a:solidFill>
          <a:latin typeface="+mn-lt"/>
          <a:ea typeface="+mn-ea"/>
        </a:defRPr>
      </a:lvl6pPr>
      <a:lvl7pPr marL="10266363" indent="-1038225" algn="l" defTabSz="449263" rtl="0" fontAlgn="base">
        <a:lnSpc>
          <a:spcPct val="92000"/>
        </a:lnSpc>
        <a:spcBef>
          <a:spcPts val="2275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9100">
          <a:solidFill>
            <a:srgbClr val="000000"/>
          </a:solidFill>
          <a:latin typeface="+mn-lt"/>
          <a:ea typeface="+mn-ea"/>
        </a:defRPr>
      </a:lvl7pPr>
      <a:lvl8pPr marL="10723563" indent="-1038225" algn="l" defTabSz="449263" rtl="0" fontAlgn="base">
        <a:lnSpc>
          <a:spcPct val="92000"/>
        </a:lnSpc>
        <a:spcBef>
          <a:spcPts val="2275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9100">
          <a:solidFill>
            <a:srgbClr val="000000"/>
          </a:solidFill>
          <a:latin typeface="+mn-lt"/>
          <a:ea typeface="+mn-ea"/>
        </a:defRPr>
      </a:lvl8pPr>
      <a:lvl9pPr marL="11180763" indent="-1038225" algn="l" defTabSz="449263" rtl="0" fontAlgn="base">
        <a:lnSpc>
          <a:spcPct val="92000"/>
        </a:lnSpc>
        <a:spcBef>
          <a:spcPts val="2275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91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8"/>
          <p:cNvSpPr txBox="1">
            <a:spLocks noChangeArrowheads="1"/>
          </p:cNvSpPr>
          <p:nvPr/>
        </p:nvSpPr>
        <p:spPr bwMode="auto">
          <a:xfrm>
            <a:off x="1341243" y="2755778"/>
            <a:ext cx="27719740" cy="922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algn="ctr" eaLnBrk="1" hangingPunct="1"/>
            <a:r>
              <a:rPr lang="en-US" altLang="en-US" sz="5400" dirty="0" smtClean="0">
                <a:latin typeface="Helvetica" pitchFamily="1" charset="0"/>
              </a:rPr>
              <a:t>Title</a:t>
            </a:r>
            <a:endParaRPr lang="en-US" altLang="en-US" sz="5400" dirty="0">
              <a:latin typeface="Helvetica" pitchFamily="1" charset="0"/>
            </a:endParaRPr>
          </a:p>
        </p:txBody>
      </p:sp>
      <p:sp>
        <p:nvSpPr>
          <p:cNvPr id="2051" name="TextBox 19"/>
          <p:cNvSpPr txBox="1">
            <a:spLocks noChangeArrowheads="1"/>
          </p:cNvSpPr>
          <p:nvPr/>
        </p:nvSpPr>
        <p:spPr bwMode="auto">
          <a:xfrm>
            <a:off x="1038667" y="3881313"/>
            <a:ext cx="28097506" cy="646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algn="ctr" eaLnBrk="1" hangingPunct="1"/>
            <a:r>
              <a:rPr lang="en-US" altLang="en-US" sz="3600" dirty="0" smtClean="0">
                <a:solidFill>
                  <a:srgbClr val="FFFFFF"/>
                </a:solidFill>
                <a:latin typeface="Helvetica" pitchFamily="1" charset="0"/>
              </a:rPr>
              <a:t>Name N. Surname</a:t>
            </a:r>
            <a:r>
              <a:rPr lang="en-US" altLang="en-US" sz="3600" baseline="30000" dirty="0" smtClean="0">
                <a:solidFill>
                  <a:srgbClr val="FFFFFF"/>
                </a:solidFill>
                <a:latin typeface="Helvetica" pitchFamily="1" charset="0"/>
              </a:rPr>
              <a:t>1,2</a:t>
            </a:r>
            <a:r>
              <a:rPr lang="en-US" altLang="en-US" sz="3600" dirty="0" smtClean="0">
                <a:solidFill>
                  <a:srgbClr val="FFFFFF"/>
                </a:solidFill>
                <a:latin typeface="Helvetica" pitchFamily="1" charset="0"/>
              </a:rPr>
              <a:t>, Name N. Surname</a:t>
            </a:r>
            <a:r>
              <a:rPr lang="en-US" altLang="en-US" sz="3600" baseline="30000" dirty="0" smtClean="0">
                <a:solidFill>
                  <a:srgbClr val="FFFFFF"/>
                </a:solidFill>
                <a:latin typeface="Helvetica" pitchFamily="1" charset="0"/>
              </a:rPr>
              <a:t>1,2</a:t>
            </a:r>
            <a:endParaRPr lang="en-US" altLang="en-US" sz="3600" baseline="30000" dirty="0">
              <a:solidFill>
                <a:srgbClr val="FFFFFF"/>
              </a:solidFill>
              <a:latin typeface="Helvetica" pitchFamily="1" charset="0"/>
            </a:endParaRPr>
          </a:p>
        </p:txBody>
      </p:sp>
      <p:sp>
        <p:nvSpPr>
          <p:cNvPr id="2080" name="TextBox 19"/>
          <p:cNvSpPr txBox="1">
            <a:spLocks noChangeArrowheads="1"/>
          </p:cNvSpPr>
          <p:nvPr/>
        </p:nvSpPr>
        <p:spPr bwMode="auto">
          <a:xfrm>
            <a:off x="1358828" y="4808519"/>
            <a:ext cx="2710020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algn="ctr" eaLnBrk="1" hangingPunct="1"/>
            <a:r>
              <a:rPr lang="en-US" altLang="en-US" sz="4000" baseline="30000" dirty="0">
                <a:latin typeface="Helvetica" pitchFamily="1" charset="0"/>
              </a:rPr>
              <a:t>1</a:t>
            </a:r>
            <a:r>
              <a:rPr lang="en-US" altLang="en-US" sz="4000" dirty="0">
                <a:latin typeface="Helvetica" pitchFamily="1" charset="0"/>
              </a:rPr>
              <a:t>SFI Research Centre for Medical Devices, </a:t>
            </a:r>
            <a:r>
              <a:rPr lang="en-US" altLang="en-US" sz="4000" baseline="30000" dirty="0" smtClean="0">
                <a:latin typeface="Helvetica" pitchFamily="1" charset="0"/>
              </a:rPr>
              <a:t>2</a:t>
            </a:r>
            <a:r>
              <a:rPr lang="en-US" altLang="en-US" sz="4000" dirty="0" smtClean="0">
                <a:latin typeface="Helvetica" pitchFamily="1" charset="0"/>
              </a:rPr>
              <a:t>Second affiliation if relevant,</a:t>
            </a:r>
          </a:p>
          <a:p>
            <a:pPr algn="ctr" eaLnBrk="1" hangingPunct="1"/>
            <a:r>
              <a:rPr lang="en-US" altLang="en-US" sz="4000" dirty="0" smtClean="0">
                <a:latin typeface="Helvetica" pitchFamily="1" charset="0"/>
              </a:rPr>
              <a:t>Name of </a:t>
            </a:r>
            <a:r>
              <a:rPr lang="en-US" altLang="en-US" sz="4000" smtClean="0">
                <a:latin typeface="Helvetica" pitchFamily="1" charset="0"/>
              </a:rPr>
              <a:t>the university</a:t>
            </a:r>
            <a:endParaRPr lang="en-US" altLang="en-US" sz="4000" dirty="0">
              <a:latin typeface="Helvetica" pitchFamily="1" charset="0"/>
            </a:endParaRPr>
          </a:p>
        </p:txBody>
      </p:sp>
      <p:sp>
        <p:nvSpPr>
          <p:cNvPr id="39" name="TextBox 36"/>
          <p:cNvSpPr txBox="1">
            <a:spLocks noChangeArrowheads="1"/>
          </p:cNvSpPr>
          <p:nvPr/>
        </p:nvSpPr>
        <p:spPr bwMode="auto">
          <a:xfrm>
            <a:off x="15520134" y="38416078"/>
            <a:ext cx="61077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eaLnBrk="1" hangingPunct="1"/>
            <a:r>
              <a:rPr lang="en-US" altLang="en-US" sz="4000" b="1" dirty="0" smtClean="0">
                <a:solidFill>
                  <a:srgbClr val="303069"/>
                </a:solidFill>
                <a:latin typeface="Helvetica" pitchFamily="1" charset="0"/>
              </a:rPr>
              <a:t>ACKNOWLEDGEMENTS</a:t>
            </a:r>
            <a:endParaRPr lang="en-US" altLang="en-US" sz="4000" b="1" dirty="0">
              <a:solidFill>
                <a:srgbClr val="303069"/>
              </a:solidFill>
              <a:latin typeface="Helvetica" pitchFamily="1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5520134" y="39071617"/>
            <a:ext cx="13456382" cy="461665"/>
          </a:xfrm>
          <a:prstGeom prst="rect">
            <a:avLst/>
          </a:prstGeom>
          <a:noFill/>
        </p:spPr>
        <p:txBody>
          <a:bodyPr wrap="square" numCol="1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ea typeface="MS Gothic" charset="0"/>
                <a:cs typeface="Helvetica"/>
              </a:rPr>
              <a:t>Science Foundation Ireland (SFI)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ea typeface="MS Gothic" charset="0"/>
                <a:cs typeface="Helvetica"/>
              </a:rPr>
              <a:t>– Grant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ea typeface="MS Gothic" charset="0"/>
                <a:cs typeface="Helvetica"/>
              </a:rPr>
              <a:t>Number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ea typeface="MS Gothic" charset="0"/>
                <a:cs typeface="Helvetica"/>
              </a:rPr>
              <a:t>13/RC/2073_P2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Helvetica"/>
              <a:ea typeface="MS Gothic" charset="0"/>
              <a:cs typeface="Helvetica"/>
            </a:endParaRPr>
          </a:p>
        </p:txBody>
      </p:sp>
      <p:cxnSp>
        <p:nvCxnSpPr>
          <p:cNvPr id="64" name="Straight Connector 76"/>
          <p:cNvCxnSpPr>
            <a:cxnSpLocks noChangeShapeType="1"/>
          </p:cNvCxnSpPr>
          <p:nvPr/>
        </p:nvCxnSpPr>
        <p:spPr bwMode="auto">
          <a:xfrm>
            <a:off x="15520134" y="39079960"/>
            <a:ext cx="13620196" cy="0"/>
          </a:xfrm>
          <a:prstGeom prst="line">
            <a:avLst/>
          </a:prstGeom>
          <a:noFill/>
          <a:ln w="9525">
            <a:solidFill>
              <a:srgbClr val="3030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7" name="TextBox 36"/>
          <p:cNvSpPr txBox="1">
            <a:spLocks noChangeArrowheads="1"/>
          </p:cNvSpPr>
          <p:nvPr/>
        </p:nvSpPr>
        <p:spPr bwMode="auto">
          <a:xfrm>
            <a:off x="990444" y="38411293"/>
            <a:ext cx="368562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eaLnBrk="1" hangingPunct="1"/>
            <a:r>
              <a:rPr lang="en-US" altLang="en-US" sz="4000" b="1" dirty="0" smtClean="0">
                <a:solidFill>
                  <a:srgbClr val="303069"/>
                </a:solidFill>
                <a:latin typeface="Helvetica" pitchFamily="1" charset="0"/>
              </a:rPr>
              <a:t>REFERENCES</a:t>
            </a:r>
            <a:endParaRPr lang="en-US" altLang="en-US" sz="4000" b="1" dirty="0">
              <a:solidFill>
                <a:srgbClr val="303069"/>
              </a:solidFill>
              <a:latin typeface="Helvetica" pitchFamily="1" charset="0"/>
            </a:endParaRPr>
          </a:p>
        </p:txBody>
      </p:sp>
      <p:cxnSp>
        <p:nvCxnSpPr>
          <p:cNvPr id="73" name="Straight Connector 76"/>
          <p:cNvCxnSpPr>
            <a:cxnSpLocks noChangeShapeType="1"/>
          </p:cNvCxnSpPr>
          <p:nvPr/>
        </p:nvCxnSpPr>
        <p:spPr bwMode="auto">
          <a:xfrm>
            <a:off x="1134885" y="39079960"/>
            <a:ext cx="13620196" cy="0"/>
          </a:xfrm>
          <a:prstGeom prst="line">
            <a:avLst/>
          </a:prstGeom>
          <a:noFill/>
          <a:ln w="9525">
            <a:solidFill>
              <a:srgbClr val="3030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" name="TextBox 7"/>
          <p:cNvSpPr txBox="1">
            <a:spLocks noChangeArrowheads="1"/>
          </p:cNvSpPr>
          <p:nvPr/>
        </p:nvSpPr>
        <p:spPr bwMode="auto">
          <a:xfrm>
            <a:off x="990444" y="6356178"/>
            <a:ext cx="5835636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eaLnBrk="1" hangingPunct="1"/>
            <a:r>
              <a:rPr lang="en-US" altLang="en-US" sz="4600" b="1" dirty="0" smtClean="0">
                <a:solidFill>
                  <a:srgbClr val="303069"/>
                </a:solidFill>
                <a:latin typeface="Helvetica" pitchFamily="1" charset="0"/>
              </a:rPr>
              <a:t>STATE-OF-THE-ART</a:t>
            </a:r>
            <a:endParaRPr lang="en-US" altLang="en-US" sz="4600" b="1" dirty="0">
              <a:solidFill>
                <a:srgbClr val="303069"/>
              </a:solidFill>
              <a:latin typeface="Helvetica" pitchFamily="1" charset="0"/>
            </a:endParaRPr>
          </a:p>
        </p:txBody>
      </p:sp>
      <p:sp>
        <p:nvSpPr>
          <p:cNvPr id="34" name="TextBox 24"/>
          <p:cNvSpPr txBox="1">
            <a:spLocks noChangeArrowheads="1"/>
          </p:cNvSpPr>
          <p:nvPr/>
        </p:nvSpPr>
        <p:spPr bwMode="auto">
          <a:xfrm>
            <a:off x="990444" y="10255920"/>
            <a:ext cx="3983783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eaLnBrk="1" hangingPunct="1"/>
            <a:r>
              <a:rPr lang="en-US" altLang="en-US" sz="4600" b="1" dirty="0">
                <a:solidFill>
                  <a:srgbClr val="303069"/>
                </a:solidFill>
                <a:latin typeface="Helvetica" pitchFamily="1" charset="0"/>
              </a:rPr>
              <a:t>HYPOTHESIS</a:t>
            </a:r>
          </a:p>
        </p:txBody>
      </p:sp>
      <p:sp>
        <p:nvSpPr>
          <p:cNvPr id="35" name="TextBox 25"/>
          <p:cNvSpPr txBox="1">
            <a:spLocks noChangeArrowheads="1"/>
          </p:cNvSpPr>
          <p:nvPr/>
        </p:nvSpPr>
        <p:spPr bwMode="auto">
          <a:xfrm>
            <a:off x="990444" y="13697192"/>
            <a:ext cx="3919663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eaLnBrk="1" hangingPunct="1"/>
            <a:r>
              <a:rPr lang="en-US" altLang="en-US" sz="4600" b="1" dirty="0">
                <a:solidFill>
                  <a:srgbClr val="303069"/>
                </a:solidFill>
                <a:latin typeface="Helvetica" pitchFamily="1" charset="0"/>
              </a:rPr>
              <a:t>OBJECTIVES</a:t>
            </a:r>
          </a:p>
        </p:txBody>
      </p:sp>
      <p:sp>
        <p:nvSpPr>
          <p:cNvPr id="36" name="TextBox 26"/>
          <p:cNvSpPr txBox="1">
            <a:spLocks noChangeArrowheads="1"/>
          </p:cNvSpPr>
          <p:nvPr/>
        </p:nvSpPr>
        <p:spPr bwMode="auto">
          <a:xfrm>
            <a:off x="1077725" y="22456077"/>
            <a:ext cx="4870244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eaLnBrk="1" hangingPunct="1"/>
            <a:r>
              <a:rPr lang="en-US" altLang="en-US" sz="4600" b="1" dirty="0" smtClean="0">
                <a:solidFill>
                  <a:srgbClr val="303069"/>
                </a:solidFill>
                <a:latin typeface="Helvetica" pitchFamily="1" charset="0"/>
              </a:rPr>
              <a:t>METHODOLOGY</a:t>
            </a:r>
            <a:endParaRPr lang="en-US" altLang="en-US" sz="4600" b="1" dirty="0">
              <a:solidFill>
                <a:srgbClr val="303069"/>
              </a:solidFill>
              <a:latin typeface="Helvetica" pitchFamily="1" charset="0"/>
            </a:endParaRPr>
          </a:p>
        </p:txBody>
      </p:sp>
      <p:sp>
        <p:nvSpPr>
          <p:cNvPr id="37" name="TextBox 27"/>
          <p:cNvSpPr txBox="1">
            <a:spLocks noChangeArrowheads="1"/>
          </p:cNvSpPr>
          <p:nvPr/>
        </p:nvSpPr>
        <p:spPr bwMode="auto">
          <a:xfrm>
            <a:off x="12401302" y="6356178"/>
            <a:ext cx="2893934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eaLnBrk="1" hangingPunct="1"/>
            <a:r>
              <a:rPr lang="en-US" altLang="en-US" sz="4600" b="1" dirty="0">
                <a:solidFill>
                  <a:srgbClr val="303069"/>
                </a:solidFill>
                <a:latin typeface="Helvetica" pitchFamily="1" charset="0"/>
              </a:rPr>
              <a:t>RESULTS</a:t>
            </a:r>
          </a:p>
        </p:txBody>
      </p:sp>
      <p:sp>
        <p:nvSpPr>
          <p:cNvPr id="38" name="TextBox 34"/>
          <p:cNvSpPr txBox="1">
            <a:spLocks noChangeArrowheads="1"/>
          </p:cNvSpPr>
          <p:nvPr/>
        </p:nvSpPr>
        <p:spPr bwMode="auto">
          <a:xfrm>
            <a:off x="12401302" y="29964177"/>
            <a:ext cx="4543231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itchFamily="34" charset="0"/>
                <a:ea typeface="MS Gothic" pitchFamily="49" charset="-128"/>
              </a:defRPr>
            </a:lvl9pPr>
          </a:lstStyle>
          <a:p>
            <a:pPr eaLnBrk="1" hangingPunct="1"/>
            <a:r>
              <a:rPr lang="en-US" altLang="en-US" sz="4600" b="1" dirty="0" smtClean="0">
                <a:solidFill>
                  <a:srgbClr val="303069"/>
                </a:solidFill>
                <a:latin typeface="Helvetica" pitchFamily="1" charset="0"/>
              </a:rPr>
              <a:t>CONCLUSIONS</a:t>
            </a:r>
            <a:endParaRPr lang="en-US" altLang="en-US" sz="4600" b="1" dirty="0">
              <a:solidFill>
                <a:srgbClr val="303069"/>
              </a:solidFill>
              <a:latin typeface="Helvetica" pitchFamily="1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34885" y="7263984"/>
            <a:ext cx="10294906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ea typeface="MS Gothic" charset="0"/>
                <a:cs typeface="Helvetica"/>
              </a:rPr>
              <a:t>Text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Helvetica"/>
              <a:ea typeface="MS Gothic" charset="0"/>
              <a:cs typeface="Helvetica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34885" y="11121205"/>
            <a:ext cx="10294906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ea typeface="MS Gothic" charset="0"/>
                <a:cs typeface="Helvetica"/>
              </a:rPr>
              <a:t>Text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Helvetica"/>
              <a:ea typeface="MS Gothic" charset="0"/>
              <a:cs typeface="Helvetica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34885" y="14560888"/>
            <a:ext cx="10294906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ea typeface="MS Gothic" charset="0"/>
                <a:cs typeface="Helvetica"/>
              </a:rPr>
              <a:t>Text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2807052" y="30902195"/>
            <a:ext cx="16261851" cy="584775"/>
          </a:xfrm>
          <a:prstGeom prst="rect">
            <a:avLst/>
          </a:prstGeom>
          <a:noFill/>
        </p:spPr>
        <p:txBody>
          <a:bodyPr wrap="square" numCol="1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ea typeface="MS Gothic" charset="0"/>
                <a:cs typeface="Helvetica"/>
              </a:rPr>
              <a:t>Tex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ea typeface="MS Gothic" charset="0"/>
                <a:cs typeface="Helvetica"/>
              </a:rPr>
              <a:t>t</a:t>
            </a:r>
          </a:p>
        </p:txBody>
      </p:sp>
      <p:cxnSp>
        <p:nvCxnSpPr>
          <p:cNvPr id="57" name="Straight Connector 18"/>
          <p:cNvCxnSpPr>
            <a:cxnSpLocks noChangeShapeType="1"/>
          </p:cNvCxnSpPr>
          <p:nvPr/>
        </p:nvCxnSpPr>
        <p:spPr bwMode="auto">
          <a:xfrm>
            <a:off x="1134885" y="7221461"/>
            <a:ext cx="10294906" cy="0"/>
          </a:xfrm>
          <a:prstGeom prst="line">
            <a:avLst/>
          </a:prstGeom>
          <a:noFill/>
          <a:ln w="9525">
            <a:solidFill>
              <a:srgbClr val="3030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" name="Straight Connector 69"/>
          <p:cNvCxnSpPr>
            <a:cxnSpLocks noChangeShapeType="1"/>
          </p:cNvCxnSpPr>
          <p:nvPr/>
        </p:nvCxnSpPr>
        <p:spPr bwMode="auto">
          <a:xfrm>
            <a:off x="12653560" y="7221461"/>
            <a:ext cx="16415343" cy="0"/>
          </a:xfrm>
          <a:prstGeom prst="line">
            <a:avLst/>
          </a:prstGeom>
          <a:noFill/>
          <a:ln w="9525">
            <a:solidFill>
              <a:srgbClr val="3030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Straight Connector 70"/>
          <p:cNvCxnSpPr>
            <a:cxnSpLocks noChangeShapeType="1"/>
          </p:cNvCxnSpPr>
          <p:nvPr/>
        </p:nvCxnSpPr>
        <p:spPr bwMode="auto">
          <a:xfrm>
            <a:off x="1134885" y="11121204"/>
            <a:ext cx="10294906" cy="0"/>
          </a:xfrm>
          <a:prstGeom prst="line">
            <a:avLst/>
          </a:prstGeom>
          <a:noFill/>
          <a:ln w="9525">
            <a:solidFill>
              <a:srgbClr val="3030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Straight Connector 71"/>
          <p:cNvCxnSpPr>
            <a:cxnSpLocks noChangeShapeType="1"/>
          </p:cNvCxnSpPr>
          <p:nvPr/>
        </p:nvCxnSpPr>
        <p:spPr bwMode="auto">
          <a:xfrm>
            <a:off x="1134885" y="14560888"/>
            <a:ext cx="10294906" cy="0"/>
          </a:xfrm>
          <a:prstGeom prst="line">
            <a:avLst/>
          </a:prstGeom>
          <a:noFill/>
          <a:ln w="9525">
            <a:solidFill>
              <a:srgbClr val="3030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" name="Straight Connector 73"/>
          <p:cNvCxnSpPr>
            <a:cxnSpLocks noChangeShapeType="1"/>
          </p:cNvCxnSpPr>
          <p:nvPr/>
        </p:nvCxnSpPr>
        <p:spPr bwMode="auto">
          <a:xfrm>
            <a:off x="12653560" y="30804058"/>
            <a:ext cx="16486770" cy="0"/>
          </a:xfrm>
          <a:prstGeom prst="line">
            <a:avLst/>
          </a:prstGeom>
          <a:noFill/>
          <a:ln w="9525">
            <a:solidFill>
              <a:srgbClr val="3030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" name="TextBox 55"/>
          <p:cNvSpPr txBox="1"/>
          <p:nvPr/>
        </p:nvSpPr>
        <p:spPr>
          <a:xfrm>
            <a:off x="12545319" y="7238398"/>
            <a:ext cx="7543894" cy="584775"/>
          </a:xfrm>
          <a:prstGeom prst="rect">
            <a:avLst/>
          </a:prstGeom>
          <a:noFill/>
        </p:spPr>
        <p:txBody>
          <a:bodyPr wrap="square" numCol="1">
            <a:spAutoFit/>
          </a:bodyPr>
          <a:lstStyle/>
          <a:p>
            <a:pPr>
              <a:defRPr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ea typeface="MS Gothic" charset="0"/>
                <a:cs typeface="Helvetica"/>
              </a:rPr>
              <a:t>Text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2122382" y="7220274"/>
            <a:ext cx="6700217" cy="584775"/>
          </a:xfrm>
          <a:prstGeom prst="rect">
            <a:avLst/>
          </a:prstGeom>
          <a:noFill/>
        </p:spPr>
        <p:txBody>
          <a:bodyPr wrap="square" numCol="1">
            <a:spAutoFit/>
          </a:bodyPr>
          <a:lstStyle/>
          <a:p>
            <a:pPr>
              <a:defRPr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  <a:ea typeface="MS Gothic" charset="0"/>
                <a:cs typeface="Helvetica"/>
              </a:rPr>
              <a:t>Text</a:t>
            </a:r>
          </a:p>
        </p:txBody>
      </p:sp>
      <p:cxnSp>
        <p:nvCxnSpPr>
          <p:cNvPr id="61" name="Straight Connector 72"/>
          <p:cNvCxnSpPr>
            <a:cxnSpLocks noChangeShapeType="1"/>
          </p:cNvCxnSpPr>
          <p:nvPr/>
        </p:nvCxnSpPr>
        <p:spPr bwMode="auto">
          <a:xfrm>
            <a:off x="1237144" y="23282261"/>
            <a:ext cx="10294906" cy="0"/>
          </a:xfrm>
          <a:prstGeom prst="line">
            <a:avLst/>
          </a:prstGeom>
          <a:noFill/>
          <a:ln w="9525">
            <a:solidFill>
              <a:srgbClr val="30306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2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2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0460C1AD6BCD4EB597F9310BB9E253" ma:contentTypeVersion="14" ma:contentTypeDescription="Create a new document." ma:contentTypeScope="" ma:versionID="ae32d778133776d06a15c9231b02811c">
  <xsd:schema xmlns:xsd="http://www.w3.org/2001/XMLSchema" xmlns:xs="http://www.w3.org/2001/XMLSchema" xmlns:p="http://schemas.microsoft.com/office/2006/metadata/properties" xmlns:ns3="aa0009fe-3dca-40c6-90dd-33f3e68ba1a3" xmlns:ns4="24c723d1-9dc2-43b0-82c0-56a11bb4fa3f" targetNamespace="http://schemas.microsoft.com/office/2006/metadata/properties" ma:root="true" ma:fieldsID="5b8e6e45326e8cc18008e5c5ba749f46" ns3:_="" ns4:_="">
    <xsd:import namespace="aa0009fe-3dca-40c6-90dd-33f3e68ba1a3"/>
    <xsd:import namespace="24c723d1-9dc2-43b0-82c0-56a11bb4fa3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009fe-3dca-40c6-90dd-33f3e68ba1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c723d1-9dc2-43b0-82c0-56a11bb4fa3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6FBDB5-2221-4FEA-87E0-A0D489C9601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6F1586-6F22-4C89-89FE-B4D9106DA4D3}">
  <ds:schemaRefs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dcmitype/"/>
    <ds:schemaRef ds:uri="http://purl.org/dc/terms/"/>
    <ds:schemaRef ds:uri="aa0009fe-3dca-40c6-90dd-33f3e68ba1a3"/>
    <ds:schemaRef ds:uri="24c723d1-9dc2-43b0-82c0-56a11bb4fa3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A125A51-A75D-46BA-9914-8C704E0F2C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0009fe-3dca-40c6-90dd-33f3e68ba1a3"/>
    <ds:schemaRef ds:uri="24c723d1-9dc2-43b0-82c0-56a11bb4fa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8761</TotalTime>
  <Words>110</Words>
  <Application>Microsoft Office PowerPoint</Application>
  <PresentationFormat>Custom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MS Gothic</vt:lpstr>
      <vt:lpstr>ＭＳ Ｐゴシック</vt:lpstr>
      <vt:lpstr>ＭＳ Ｐゴシック</vt:lpstr>
      <vt:lpstr>Arial</vt:lpstr>
      <vt:lpstr>Helvetica</vt:lpstr>
      <vt:lpstr>Times New Roman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John</dc:creator>
  <cp:keywords/>
  <dc:description/>
  <cp:lastModifiedBy>Spada, Stefania</cp:lastModifiedBy>
  <cp:revision>470</cp:revision>
  <cp:lastPrinted>2019-01-16T10:30:40Z</cp:lastPrinted>
  <dcterms:modified xsi:type="dcterms:W3CDTF">2022-10-04T09:19:50Z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0x010100330460C1AD6BCD4EB597F9310BB9E253</vt:lpwstr>
  </property>
</Properties>
</file>