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1" r:id="rId4"/>
  </p:sldMasterIdLst>
  <p:notesMasterIdLst>
    <p:notesMasterId r:id="rId45"/>
  </p:notesMasterIdLst>
  <p:sldIdLst>
    <p:sldId id="431" r:id="rId5"/>
    <p:sldId id="509" r:id="rId6"/>
    <p:sldId id="510" r:id="rId7"/>
    <p:sldId id="471" r:id="rId8"/>
    <p:sldId id="472" r:id="rId9"/>
    <p:sldId id="473" r:id="rId10"/>
    <p:sldId id="474" r:id="rId11"/>
    <p:sldId id="475" r:id="rId12"/>
    <p:sldId id="476" r:id="rId13"/>
    <p:sldId id="477" r:id="rId14"/>
    <p:sldId id="478" r:id="rId15"/>
    <p:sldId id="479" r:id="rId16"/>
    <p:sldId id="480" r:id="rId17"/>
    <p:sldId id="481" r:id="rId18"/>
    <p:sldId id="482" r:id="rId19"/>
    <p:sldId id="484" r:id="rId20"/>
    <p:sldId id="486" r:id="rId21"/>
    <p:sldId id="487" r:id="rId22"/>
    <p:sldId id="488" r:id="rId23"/>
    <p:sldId id="490" r:id="rId24"/>
    <p:sldId id="489" r:id="rId25"/>
    <p:sldId id="492" r:id="rId26"/>
    <p:sldId id="491" r:id="rId27"/>
    <p:sldId id="493" r:id="rId28"/>
    <p:sldId id="494" r:id="rId29"/>
    <p:sldId id="496" r:id="rId30"/>
    <p:sldId id="498" r:id="rId31"/>
    <p:sldId id="499" r:id="rId32"/>
    <p:sldId id="497" r:id="rId33"/>
    <p:sldId id="500" r:id="rId34"/>
    <p:sldId id="501" r:id="rId35"/>
    <p:sldId id="502" r:id="rId36"/>
    <p:sldId id="503" r:id="rId37"/>
    <p:sldId id="512" r:id="rId38"/>
    <p:sldId id="511" r:id="rId39"/>
    <p:sldId id="504" r:id="rId40"/>
    <p:sldId id="505" r:id="rId41"/>
    <p:sldId id="506" r:id="rId42"/>
    <p:sldId id="507" r:id="rId43"/>
    <p:sldId id="508" r:id="rId44"/>
  </p:sldIdLst>
  <p:sldSz cx="20104100" cy="11309350"/>
  <p:notesSz cx="20104100" cy="11309350"/>
  <p:embeddedFontLst>
    <p:embeddedFont>
      <p:font typeface="Inter" panose="020B0604020202020204" charset="0"/>
      <p:regular r:id="rId46"/>
      <p:bold r:id="rId47"/>
    </p:embeddedFont>
    <p:embeddedFont>
      <p:font typeface="Spectral" panose="020B0604020202020204" charset="0"/>
      <p:regular r:id="rId48"/>
      <p:bold r:id="rId49"/>
      <p:italic r:id="rId50"/>
      <p:boldItalic r:id="rId51"/>
    </p:embeddedFont>
    <p:embeddedFont>
      <p:font typeface="Spectral-Light" panose="020B0604020202020204" charset="0"/>
      <p:regular r:id="rId52"/>
      <p:italic r:id="rId53"/>
    </p:embeddedFont>
  </p:embeddedFontLst>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044"/>
    <a:srgbClr val="C4299B"/>
    <a:srgbClr val="E5007D"/>
    <a:srgbClr val="A80050"/>
    <a:srgbClr val="C0000D"/>
    <a:srgbClr val="00CCA3"/>
    <a:srgbClr val="3399FF"/>
    <a:srgbClr val="005AE1"/>
    <a:srgbClr val="EB6514"/>
    <a:srgbClr val="DCB2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346" y="53"/>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Hugh, Peter" userId="756ef698-a0af-427e-a570-491a964e80c4" providerId="ADAL" clId="{B6BCF357-5517-4909-B197-13377A8FACB7}"/>
    <pc:docChg chg="modSld">
      <pc:chgData name="McHugh, Peter" userId="756ef698-a0af-427e-a570-491a964e80c4" providerId="ADAL" clId="{B6BCF357-5517-4909-B197-13377A8FACB7}" dt="2024-07-16T14:53:59.163" v="23" actId="20577"/>
      <pc:docMkLst>
        <pc:docMk/>
      </pc:docMkLst>
      <pc:sldChg chg="modSp mod">
        <pc:chgData name="McHugh, Peter" userId="756ef698-a0af-427e-a570-491a964e80c4" providerId="ADAL" clId="{B6BCF357-5517-4909-B197-13377A8FACB7}" dt="2024-07-16T14:53:03.448" v="20" actId="20577"/>
        <pc:sldMkLst>
          <pc:docMk/>
          <pc:sldMk cId="3030373772" sldId="479"/>
        </pc:sldMkLst>
        <pc:spChg chg="mod">
          <ac:chgData name="McHugh, Peter" userId="756ef698-a0af-427e-a570-491a964e80c4" providerId="ADAL" clId="{B6BCF357-5517-4909-B197-13377A8FACB7}" dt="2024-07-16T14:53:03.448" v="20" actId="20577"/>
          <ac:spMkLst>
            <pc:docMk/>
            <pc:sldMk cId="3030373772" sldId="479"/>
            <ac:spMk id="2" creationId="{8B0F0E24-2CE1-9AD7-A912-9906C095757E}"/>
          </ac:spMkLst>
        </pc:spChg>
      </pc:sldChg>
      <pc:sldChg chg="modSp mod">
        <pc:chgData name="McHugh, Peter" userId="756ef698-a0af-427e-a570-491a964e80c4" providerId="ADAL" clId="{B6BCF357-5517-4909-B197-13377A8FACB7}" dt="2024-07-16T14:52:10.937" v="0" actId="20577"/>
        <pc:sldMkLst>
          <pc:docMk/>
          <pc:sldMk cId="894107011" sldId="481"/>
        </pc:sldMkLst>
        <pc:spChg chg="mod">
          <ac:chgData name="McHugh, Peter" userId="756ef698-a0af-427e-a570-491a964e80c4" providerId="ADAL" clId="{B6BCF357-5517-4909-B197-13377A8FACB7}" dt="2024-07-16T14:52:10.937" v="0" actId="20577"/>
          <ac:spMkLst>
            <pc:docMk/>
            <pc:sldMk cId="894107011" sldId="481"/>
            <ac:spMk id="2" creationId="{8B0F0E24-2CE1-9AD7-A912-9906C095757E}"/>
          </ac:spMkLst>
        </pc:spChg>
      </pc:sldChg>
      <pc:sldChg chg="modSp mod">
        <pc:chgData name="McHugh, Peter" userId="756ef698-a0af-427e-a570-491a964e80c4" providerId="ADAL" clId="{B6BCF357-5517-4909-B197-13377A8FACB7}" dt="2024-07-16T14:52:25.325" v="1" actId="20577"/>
        <pc:sldMkLst>
          <pc:docMk/>
          <pc:sldMk cId="1564080498" sldId="482"/>
        </pc:sldMkLst>
        <pc:spChg chg="mod">
          <ac:chgData name="McHugh, Peter" userId="756ef698-a0af-427e-a570-491a964e80c4" providerId="ADAL" clId="{B6BCF357-5517-4909-B197-13377A8FACB7}" dt="2024-07-16T14:52:25.325" v="1" actId="20577"/>
          <ac:spMkLst>
            <pc:docMk/>
            <pc:sldMk cId="1564080498" sldId="482"/>
            <ac:spMk id="2" creationId="{8B0F0E24-2CE1-9AD7-A912-9906C095757E}"/>
          </ac:spMkLst>
        </pc:spChg>
      </pc:sldChg>
      <pc:sldChg chg="modSp mod">
        <pc:chgData name="McHugh, Peter" userId="756ef698-a0af-427e-a570-491a964e80c4" providerId="ADAL" clId="{B6BCF357-5517-4909-B197-13377A8FACB7}" dt="2024-07-16T14:52:38.879" v="11" actId="20577"/>
        <pc:sldMkLst>
          <pc:docMk/>
          <pc:sldMk cId="1127449682" sldId="484"/>
        </pc:sldMkLst>
        <pc:spChg chg="mod">
          <ac:chgData name="McHugh, Peter" userId="756ef698-a0af-427e-a570-491a964e80c4" providerId="ADAL" clId="{B6BCF357-5517-4909-B197-13377A8FACB7}" dt="2024-07-16T14:52:38.879" v="11" actId="20577"/>
          <ac:spMkLst>
            <pc:docMk/>
            <pc:sldMk cId="1127449682" sldId="484"/>
            <ac:spMk id="2" creationId="{8B0F0E24-2CE1-9AD7-A912-9906C095757E}"/>
          </ac:spMkLst>
        </pc:spChg>
      </pc:sldChg>
      <pc:sldChg chg="modSp mod">
        <pc:chgData name="McHugh, Peter" userId="756ef698-a0af-427e-a570-491a964e80c4" providerId="ADAL" clId="{B6BCF357-5517-4909-B197-13377A8FACB7}" dt="2024-07-16T14:53:59.163" v="23" actId="20577"/>
        <pc:sldMkLst>
          <pc:docMk/>
          <pc:sldMk cId="4122613991" sldId="500"/>
        </pc:sldMkLst>
        <pc:spChg chg="mod">
          <ac:chgData name="McHugh, Peter" userId="756ef698-a0af-427e-a570-491a964e80c4" providerId="ADAL" clId="{B6BCF357-5517-4909-B197-13377A8FACB7}" dt="2024-07-16T14:53:59.163" v="23" actId="20577"/>
          <ac:spMkLst>
            <pc:docMk/>
            <pc:sldMk cId="4122613991" sldId="500"/>
            <ac:spMk id="2" creationId="{8B0F0E24-2CE1-9AD7-A912-9906C095757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B0BB8C17-5AA1-2549-9E28-426F00DD4F5A}" type="datetimeFigureOut">
              <a:rPr lang="en-US" smtClean="0"/>
              <a:t>7/16/2024</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8455A33F-C8A7-DE49-A7E8-C404C3272368}" type="slidenum">
              <a:rPr lang="en-US" smtClean="0"/>
              <a:t>‹#›</a:t>
            </a:fld>
            <a:endParaRPr lang="en-US"/>
          </a:p>
        </p:txBody>
      </p:sp>
    </p:spTree>
    <p:extLst>
      <p:ext uri="{BB962C8B-B14F-4D97-AF65-F5344CB8AC3E}">
        <p14:creationId xmlns:p14="http://schemas.microsoft.com/office/powerpoint/2010/main" val="2176529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55A33F-C8A7-DE49-A7E8-C404C3272368}" type="slidenum">
              <a:rPr lang="en-US" smtClean="0"/>
              <a:t>1</a:t>
            </a:fld>
            <a:endParaRPr lang="en-US"/>
          </a:p>
        </p:txBody>
      </p:sp>
    </p:spTree>
    <p:extLst>
      <p:ext uri="{BB962C8B-B14F-4D97-AF65-F5344CB8AC3E}">
        <p14:creationId xmlns:p14="http://schemas.microsoft.com/office/powerpoint/2010/main" val="769022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_1">
    <p:spTree>
      <p:nvGrpSpPr>
        <p:cNvPr id="1" name=""/>
        <p:cNvGrpSpPr/>
        <p:nvPr/>
      </p:nvGrpSpPr>
      <p:grpSpPr>
        <a:xfrm>
          <a:off x="0" y="0"/>
          <a:ext cx="0" cy="0"/>
          <a:chOff x="0" y="0"/>
          <a:chExt cx="0" cy="0"/>
        </a:xfrm>
      </p:grpSpPr>
      <p:sp>
        <p:nvSpPr>
          <p:cNvPr id="9" name="object 4">
            <a:extLst>
              <a:ext uri="{FF2B5EF4-FFF2-40B4-BE49-F238E27FC236}">
                <a16:creationId xmlns:a16="http://schemas.microsoft.com/office/drawing/2014/main" id="{58A78A1C-6956-B970-B130-23E9AAA37190}"/>
              </a:ext>
            </a:extLst>
          </p:cNvPr>
          <p:cNvSpPr/>
          <p:nvPr/>
        </p:nvSpPr>
        <p:spPr>
          <a:xfrm>
            <a:off x="9572587" y="7539037"/>
            <a:ext cx="7671434" cy="3769995"/>
          </a:xfrm>
          <a:custGeom>
            <a:avLst/>
            <a:gdLst/>
            <a:ahLst/>
            <a:cxnLst/>
            <a:rect l="l" t="t" r="r" b="b"/>
            <a:pathLst>
              <a:path w="7671434" h="3769995">
                <a:moveTo>
                  <a:pt x="0" y="3769518"/>
                </a:moveTo>
                <a:lnTo>
                  <a:pt x="7671305" y="3769518"/>
                </a:lnTo>
                <a:lnTo>
                  <a:pt x="7671305" y="0"/>
                </a:lnTo>
                <a:lnTo>
                  <a:pt x="0" y="0"/>
                </a:lnTo>
                <a:lnTo>
                  <a:pt x="0" y="3769518"/>
                </a:lnTo>
                <a:close/>
              </a:path>
            </a:pathLst>
          </a:custGeom>
          <a:solidFill>
            <a:schemeClr val="bg2"/>
          </a:solidFill>
        </p:spPr>
        <p:txBody>
          <a:bodyPr wrap="square" lIns="0" tIns="0" rIns="0" bIns="0" rtlCol="0"/>
          <a:lstStyle/>
          <a:p>
            <a:endParaRPr/>
          </a:p>
        </p:txBody>
      </p:sp>
      <p:sp>
        <p:nvSpPr>
          <p:cNvPr id="10" name="object 10">
            <a:extLst>
              <a:ext uri="{FF2B5EF4-FFF2-40B4-BE49-F238E27FC236}">
                <a16:creationId xmlns:a16="http://schemas.microsoft.com/office/drawing/2014/main" id="{FF27FD19-E5BA-A6FA-2EF5-B770B458BFA8}"/>
              </a:ext>
            </a:extLst>
          </p:cNvPr>
          <p:cNvSpPr/>
          <p:nvPr userDrawn="1"/>
        </p:nvSpPr>
        <p:spPr>
          <a:xfrm>
            <a:off x="17243893" y="7539037"/>
            <a:ext cx="2860675" cy="3769995"/>
          </a:xfrm>
          <a:custGeom>
            <a:avLst/>
            <a:gdLst/>
            <a:ahLst/>
            <a:cxnLst/>
            <a:rect l="l" t="t" r="r" b="b"/>
            <a:pathLst>
              <a:path w="2860675" h="3769995">
                <a:moveTo>
                  <a:pt x="2860206" y="0"/>
                </a:moveTo>
                <a:lnTo>
                  <a:pt x="0" y="0"/>
                </a:lnTo>
                <a:lnTo>
                  <a:pt x="0" y="3769518"/>
                </a:lnTo>
                <a:lnTo>
                  <a:pt x="2860206" y="3769518"/>
                </a:lnTo>
                <a:lnTo>
                  <a:pt x="2860206" y="0"/>
                </a:lnTo>
                <a:close/>
              </a:path>
            </a:pathLst>
          </a:custGeom>
          <a:solidFill>
            <a:schemeClr val="tx2"/>
          </a:solidFill>
        </p:spPr>
        <p:txBody>
          <a:bodyPr wrap="square" lIns="0" tIns="0" rIns="0" bIns="0" rtlCol="0"/>
          <a:lstStyle/>
          <a:p>
            <a:endParaRPr/>
          </a:p>
        </p:txBody>
      </p:sp>
      <p:sp>
        <p:nvSpPr>
          <p:cNvPr id="11" name="object 11">
            <a:extLst>
              <a:ext uri="{FF2B5EF4-FFF2-40B4-BE49-F238E27FC236}">
                <a16:creationId xmlns:a16="http://schemas.microsoft.com/office/drawing/2014/main" id="{B0AAC0DF-E7A2-7B99-F85D-BBD36EC4EA26}"/>
              </a:ext>
            </a:extLst>
          </p:cNvPr>
          <p:cNvSpPr txBox="1"/>
          <p:nvPr userDrawn="1"/>
        </p:nvSpPr>
        <p:spPr>
          <a:xfrm>
            <a:off x="10518807"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13" name="Picture Placeholder 12">
            <a:extLst>
              <a:ext uri="{FF2B5EF4-FFF2-40B4-BE49-F238E27FC236}">
                <a16:creationId xmlns:a16="http://schemas.microsoft.com/office/drawing/2014/main" id="{49AB0B6C-295E-F30B-B6F7-218DAF484C6E}"/>
              </a:ext>
            </a:extLst>
          </p:cNvPr>
          <p:cNvSpPr>
            <a:spLocks noGrp="1"/>
          </p:cNvSpPr>
          <p:nvPr>
            <p:ph type="pic" sz="quarter" idx="10"/>
          </p:nvPr>
        </p:nvSpPr>
        <p:spPr>
          <a:xfrm>
            <a:off x="9572625" y="0"/>
            <a:ext cx="10531475" cy="7539036"/>
          </a:xfrm>
          <a:prstGeom prst="rect">
            <a:avLst/>
          </a:prstGeom>
        </p:spPr>
        <p:txBody>
          <a:bodyPr/>
          <a:lstStyle/>
          <a:p>
            <a:r>
              <a:rPr lang="en-GB"/>
              <a:t>Click icon to add picture</a:t>
            </a:r>
            <a:endParaRPr lang="en-US"/>
          </a:p>
        </p:txBody>
      </p:sp>
      <p:sp>
        <p:nvSpPr>
          <p:cNvPr id="6" name="Title Placeholder 1">
            <a:extLst>
              <a:ext uri="{FF2B5EF4-FFF2-40B4-BE49-F238E27FC236}">
                <a16:creationId xmlns:a16="http://schemas.microsoft.com/office/drawing/2014/main" id="{D82190A0-450B-7007-9A77-A860BB65539F}"/>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lvl1pPr>
          </a:lstStyle>
          <a:p>
            <a:r>
              <a:rPr lang="en-GB"/>
              <a:t>Cover slide title maximum of 4 lines</a:t>
            </a:r>
            <a:endParaRPr lang="en-US"/>
          </a:p>
        </p:txBody>
      </p:sp>
      <p:grpSp>
        <p:nvGrpSpPr>
          <p:cNvPr id="75" name="Group 74">
            <a:extLst>
              <a:ext uri="{FF2B5EF4-FFF2-40B4-BE49-F238E27FC236}">
                <a16:creationId xmlns:a16="http://schemas.microsoft.com/office/drawing/2014/main" id="{269D18B6-0EB9-A803-7B77-95628F63460E}"/>
              </a:ext>
            </a:extLst>
          </p:cNvPr>
          <p:cNvGrpSpPr/>
          <p:nvPr userDrawn="1"/>
        </p:nvGrpSpPr>
        <p:grpSpPr>
          <a:xfrm>
            <a:off x="942530" y="948344"/>
            <a:ext cx="3788430" cy="932658"/>
            <a:chOff x="942530" y="948344"/>
            <a:chExt cx="3788430" cy="932658"/>
          </a:xfrm>
        </p:grpSpPr>
        <p:sp>
          <p:nvSpPr>
            <p:cNvPr id="76" name="Freeform 75">
              <a:extLst>
                <a:ext uri="{FF2B5EF4-FFF2-40B4-BE49-F238E27FC236}">
                  <a16:creationId xmlns:a16="http://schemas.microsoft.com/office/drawing/2014/main" id="{3A646962-C8E4-F545-C7DD-23E15FC9477A}"/>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7D88F7C7-D94F-587E-5CE7-60624F71A42D}"/>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F2066FAE-7446-7991-0E9D-720239C56DD9}"/>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E12DD5D-28E6-2345-4A4E-F638ADACDF97}"/>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03DDC048-8779-1932-2602-8CF660C7D52D}"/>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38403C6-2A98-0722-72E6-AEAA6BE0287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C19E72BD-C9F7-5110-2F19-23B75A75350C}"/>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99B95D54-48E8-A660-0964-75A5B7820AF6}"/>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BAE50FEB-399F-AF3D-2B16-5B7A4A8FCA4B}"/>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5E62AD5C-D48C-75ED-ACAF-025C3D921FB3}"/>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8E56F0F4-123B-4DF3-8293-9563D3E7F9E2}"/>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E059B3A3-3D92-5F35-F005-82014D15C7BE}"/>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9A7BB0F-F55A-7B45-E864-04C97EE1CEBE}"/>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8894788A-2BB8-0233-6485-FE57936EC5C1}"/>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B632D4BB-67AB-F7C0-2DF0-C469E5A0100C}"/>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84553891-52AE-5B6D-46ED-5BDDF9A7BD13}"/>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838A6920-4402-6236-8740-FD691A462152}"/>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F3DEEAA4-BCA7-CB1B-C6D0-D34941AC1CD2}"/>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4B40D0E9-B184-1749-C2A9-5B27606918B9}"/>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ED75CBAB-17F8-0841-1712-2EB11752E411}"/>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75005D4C-ADAA-12A6-1CC7-7D8450C45F5B}"/>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FA6CC49C-B64C-1167-DE36-97F1963D6D0A}"/>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CEF0926A-B1EC-E6A5-00AB-24AAA9A37771}"/>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6557B21D-8C1F-7A1A-A3F2-ADD5F195A7AE}"/>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5B521FE8-4F98-742E-5DE0-DCFB15A61E91}"/>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B622E485-C61A-AF83-6B88-097DF07E17A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C93B2240-FCC8-9241-D52A-8C15FD90CB5C}"/>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85BE8411-5B56-37E5-8324-62B08009C55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1821A697-439B-5A29-DCBB-1F7BEB77B5DA}"/>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2D1EDBA4-6C8A-9FAF-1FC6-D25C0FBAB807}"/>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D4BA846-01A8-E863-FB1E-C5FC66BC59FE}"/>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7230BF1-8E4B-2441-6375-286AE75B1776}"/>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BC23BCC3-7472-0C4E-25BE-6C8751562938}"/>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E1B53BE3-00F3-E5F3-C9DE-1A467625D335}"/>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8339CBB8-7492-ED2C-C3E5-501B4869F2BC}"/>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041121AC-4E70-22A6-8066-95CAF4A84281}"/>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6BED4860-D980-CA4B-F3EE-067606F7E4ED}"/>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FE76BF23-3C5B-B390-F0FC-6DB87A2FA082}"/>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7462CA1A-F907-E952-8125-36252DD36A07}"/>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C24BB8D4-CFB6-9A17-F1C1-BC12CCAB3261}"/>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C9222129-233F-7B13-8A96-4E9C5D8C4C14}"/>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D07EA61F-937C-767F-6462-83A7B577AEE7}"/>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68B81A68-AA7C-C34E-667A-BC326514C287}"/>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C4969C7D-E1DC-466D-D51A-16FBF5E1EA2C}"/>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20D54EB2-53B0-C75F-F912-983184697E99}"/>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70714C5A-0A4D-8188-B6BC-CA6786938BEF}"/>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6A4C63E3-5E6F-6E68-5CC0-D38C3A812802}"/>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4B3038F2-CD7D-C6A8-ABAE-48497D97DCD3}"/>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F07E1AFF-8AF3-5287-1C95-ABF00ED26A3E}"/>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D90D8BD4-9E11-28F6-A7CE-04DF15B73F2B}"/>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B91341D1-690A-D955-A35B-29BD32C0216D}"/>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1D04F293-AFAD-C04C-1506-7E8A6E70C6EC}"/>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BE1E279E-92D3-3EC1-03D1-A483721B1DF5}"/>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CAB9515B-5E89-5652-B9BD-9A5022D117D2}"/>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EB00CC9E-CEED-2CF3-E74B-0158C51ACFF1}"/>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E8FFC834-4F39-9B74-DBBE-0146C8923811}"/>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6E46C794-C2F4-4779-6697-E1EB7F95DAA6}"/>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CACA6337-C6D3-9B10-B8E5-29EE1B9D3F09}"/>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AF6EC5B1-649A-0F96-889A-4087A3A68736}"/>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3F8D7CD3-1B85-F54F-2827-F94A9C0AC8D3}"/>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DE0EBC8F-5780-8DC0-DCD2-C7B60E27518A}"/>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15D5AF1B-6E03-9C5A-99EB-FA8C4B483C97}"/>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5D55F53A-527C-CBFC-3921-1B3F9877AFFE}"/>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21C558FB-3431-5B08-7466-752450327B95}"/>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_1">
    <p:spTree>
      <p:nvGrpSpPr>
        <p:cNvPr id="1" name=""/>
        <p:cNvGrpSpPr/>
        <p:nvPr/>
      </p:nvGrpSpPr>
      <p:grpSpPr>
        <a:xfrm>
          <a:off x="0" y="0"/>
          <a:ext cx="0" cy="0"/>
          <a:chOff x="0" y="0"/>
          <a:chExt cx="0" cy="0"/>
        </a:xfrm>
      </p:grpSpPr>
      <p:sp>
        <p:nvSpPr>
          <p:cNvPr id="5" name="Picture Placeholder 12">
            <a:extLst>
              <a:ext uri="{FF2B5EF4-FFF2-40B4-BE49-F238E27FC236}">
                <a16:creationId xmlns:a16="http://schemas.microsoft.com/office/drawing/2014/main" id="{AE8FAE5B-CAFE-58DA-34EB-643732877E75}"/>
              </a:ext>
            </a:extLst>
          </p:cNvPr>
          <p:cNvSpPr>
            <a:spLocks noGrp="1"/>
          </p:cNvSpPr>
          <p:nvPr>
            <p:ph type="pic" sz="quarter" idx="10"/>
          </p:nvPr>
        </p:nvSpPr>
        <p:spPr>
          <a:xfrm>
            <a:off x="13408749" y="1587"/>
            <a:ext cx="6695351" cy="11307763"/>
          </a:xfrm>
          <a:prstGeom prst="rect">
            <a:avLst/>
          </a:prstGeom>
        </p:spPr>
        <p:txBody>
          <a:bodyPr/>
          <a:lstStyle/>
          <a:p>
            <a:r>
              <a:rPr lang="en-GB"/>
              <a:t>Click icon to add picture</a:t>
            </a:r>
            <a:endParaRPr lang="en-US"/>
          </a:p>
        </p:txBody>
      </p:sp>
      <p:sp>
        <p:nvSpPr>
          <p:cNvPr id="6" name="object 4">
            <a:extLst>
              <a:ext uri="{FF2B5EF4-FFF2-40B4-BE49-F238E27FC236}">
                <a16:creationId xmlns:a16="http://schemas.microsoft.com/office/drawing/2014/main" id="{596B0F42-02BA-6E48-B34D-D3C5293C4988}"/>
              </a:ext>
            </a:extLst>
          </p:cNvPr>
          <p:cNvSpPr/>
          <p:nvPr userDrawn="1"/>
        </p:nvSpPr>
        <p:spPr>
          <a:xfrm>
            <a:off x="11490414" y="0"/>
            <a:ext cx="1918335" cy="11308715"/>
          </a:xfrm>
          <a:custGeom>
            <a:avLst/>
            <a:gdLst/>
            <a:ahLst/>
            <a:cxnLst/>
            <a:rect l="l" t="t" r="r" b="b"/>
            <a:pathLst>
              <a:path w="1918334" h="11308715">
                <a:moveTo>
                  <a:pt x="1917826" y="0"/>
                </a:moveTo>
                <a:lnTo>
                  <a:pt x="0" y="0"/>
                </a:lnTo>
                <a:lnTo>
                  <a:pt x="0" y="11308556"/>
                </a:lnTo>
                <a:lnTo>
                  <a:pt x="1917826" y="11308556"/>
                </a:lnTo>
                <a:lnTo>
                  <a:pt x="1917826" y="0"/>
                </a:lnTo>
                <a:close/>
              </a:path>
            </a:pathLst>
          </a:custGeom>
          <a:solidFill>
            <a:schemeClr val="bg2"/>
          </a:solidFill>
        </p:spPr>
        <p:txBody>
          <a:bodyPr wrap="square" lIns="0" tIns="0" rIns="0" bIns="0" rtlCol="0"/>
          <a:lstStyle/>
          <a:p>
            <a:endParaRPr/>
          </a:p>
        </p:txBody>
      </p:sp>
      <p:sp>
        <p:nvSpPr>
          <p:cNvPr id="3" name="Title Placeholder 1">
            <a:extLst>
              <a:ext uri="{FF2B5EF4-FFF2-40B4-BE49-F238E27FC236}">
                <a16:creationId xmlns:a16="http://schemas.microsoft.com/office/drawing/2014/main" id="{4231605F-E406-BD81-0F94-464B5585F4E9}"/>
              </a:ext>
            </a:extLst>
          </p:cNvPr>
          <p:cNvSpPr>
            <a:spLocks noGrp="1"/>
          </p:cNvSpPr>
          <p:nvPr>
            <p:ph type="title" hasCustomPrompt="1"/>
          </p:nvPr>
        </p:nvSpPr>
        <p:spPr>
          <a:xfrm>
            <a:off x="831850" y="3623033"/>
            <a:ext cx="9109492" cy="2224762"/>
          </a:xfrm>
          <a:prstGeom prst="rect">
            <a:avLst/>
          </a:prstGeom>
        </p:spPr>
        <p:txBody>
          <a:bodyPr vert="horz" lIns="91440" tIns="45720" rIns="91440" bIns="45720" rtlCol="0" anchor="t">
            <a:noAutofit/>
          </a:bodyPr>
          <a:lstStyle>
            <a:lvl1pPr>
              <a:defRPr sz="8000"/>
            </a:lvl1pPr>
          </a:lstStyle>
          <a:p>
            <a:r>
              <a:rPr lang="en-GB"/>
              <a:t>Slide title maximum of 3 lines</a:t>
            </a:r>
            <a:endParaRPr lang="en-US"/>
          </a:p>
        </p:txBody>
      </p:sp>
      <p:grpSp>
        <p:nvGrpSpPr>
          <p:cNvPr id="2" name="Group 1">
            <a:extLst>
              <a:ext uri="{FF2B5EF4-FFF2-40B4-BE49-F238E27FC236}">
                <a16:creationId xmlns:a16="http://schemas.microsoft.com/office/drawing/2014/main" id="{D38FE540-9C02-B307-975D-BE008BA363EC}"/>
              </a:ext>
            </a:extLst>
          </p:cNvPr>
          <p:cNvGrpSpPr/>
          <p:nvPr userDrawn="1"/>
        </p:nvGrpSpPr>
        <p:grpSpPr>
          <a:xfrm>
            <a:off x="942530" y="948344"/>
            <a:ext cx="3788430" cy="932658"/>
            <a:chOff x="942530" y="948344"/>
            <a:chExt cx="3788430" cy="932658"/>
          </a:xfrm>
        </p:grpSpPr>
        <p:sp>
          <p:nvSpPr>
            <p:cNvPr id="4" name="Freeform 3">
              <a:extLst>
                <a:ext uri="{FF2B5EF4-FFF2-40B4-BE49-F238E27FC236}">
                  <a16:creationId xmlns:a16="http://schemas.microsoft.com/office/drawing/2014/main" id="{C92C9E09-1398-5FB0-2EDC-2F4356C0B1B9}"/>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D05BAFE-D527-718D-A98E-4914ACAA023F}"/>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A7FFD19A-4AB7-08D3-ECA7-EED1548FFBDC}"/>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80D28E71-EE48-DF51-2134-7C0595DA5971}"/>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662CD6E9-65EA-4428-2EB2-6F2370EB8E6B}"/>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2451397-66BC-1351-5B23-28F04BC0E998}"/>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A6FAF99-C6CF-7B43-661F-CAB3CE5F68A7}"/>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249EDB4A-27E3-C48B-8E8D-FF6814BD247E}"/>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E6E4528-A798-8AC2-54A6-92938FB1D56C}"/>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DAD27B1-1D08-8A1C-74DB-6EC8725A67EE}"/>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A826524-A536-C03A-FCA6-3F266966A1DF}"/>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8FC036B4-015D-926A-CE8E-C31735D00E74}"/>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23E5F601-512D-BE74-819E-2521DABA4A41}"/>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307314F-A333-5A9D-7425-AF13EC367B27}"/>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B05D5A41-7EB2-6274-ACE6-DFBBAFF995F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4E573A6-2579-AD6A-7A0E-9F7573BB63D5}"/>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96C7CD47-9E35-7E68-72E3-1C7F4F3BD414}"/>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7065537-7AE3-138C-8F0A-B9E33E31229D}"/>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45ABD6E-BDE9-6A06-C511-8F8A86D6C2D7}"/>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51BCB11-9EA2-0FA1-8E06-5197F135AC35}"/>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4C2ABD9-7786-21EA-7C01-FB8A3E1483DC}"/>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38A1C97C-7F72-6809-D79C-272337448DCB}"/>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7975F31-402C-7BA6-3EE7-A97905C93D67}"/>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AD3EFBE5-6401-6F09-1ECF-35EAE3074F09}"/>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F648EA0-52AD-4143-4ED3-C5A3F74D75E5}"/>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BA9956D-4A68-1F29-58E8-4AB84A6C62F9}"/>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39467920-C875-173A-D728-BD79FEB64104}"/>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4F641D29-637E-4CC7-6EEF-E9B92DFD9C6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84631FB-4FDE-3A05-4940-5A25ED86E53A}"/>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BD7200E5-5BC0-1444-9751-EF1DBAF08428}"/>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7D53D0D6-B873-2DA2-8E23-230C94570C63}"/>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94AE8D24-3A33-7D8E-ABC0-93FDCAB35C87}"/>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00FD179A-C4DD-11D4-E2F3-CACCBFF4F7EF}"/>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663C45A-FAAA-A8BA-7D96-446B2E3433F0}"/>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A374A905-1226-38F4-6F81-C4D9C04349F4}"/>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E3A75EFA-F733-BCEF-56BE-7FFEAB192279}"/>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E6EA43F8-4C57-67B1-3366-C974F02E3DBC}"/>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24D76F5-EDA7-4454-F5AF-598ABE91CD0E}"/>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998D7868-78DB-EC38-C6EC-1894CD5881E7}"/>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E3D49524-D1F4-B02C-EFD3-701BEA2E6F82}"/>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A1385B2A-FE3B-5745-5597-F0288ADDFE94}"/>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795BC57-6243-1021-B3B4-660EC052749A}"/>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61E852F8-1A06-8688-555F-0ADA88526AC6}"/>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BB26BEA-4AB7-2BF3-2EFE-F4C4C07B36F3}"/>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CC60015D-C64D-7763-CB47-A20D79FDAE02}"/>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F2C8D41-5205-5827-FD9B-18677BE0179A}"/>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B2CB196A-79CD-377A-3325-A7C117603EF1}"/>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D2F29A6F-E351-4D9A-5240-FC99C2CE3A70}"/>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D16FF76F-10F3-6F2B-87C1-30594F85C156}"/>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957334E0-6A96-4439-EC42-6FB312C854ED}"/>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B36508D-80DD-9E46-6786-072F109DECCD}"/>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BC72E2E8-F391-C2EB-66EA-4536B240F761}"/>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E325B71-DDC7-1AF8-A579-8A3C6A9876DE}"/>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36E969E-5D60-2F26-CA00-2217080EA765}"/>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22E81A9-3008-1855-99D1-BA0ECA2FA551}"/>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2C67E5BD-C3BC-6B2D-F18F-58872221ED7D}"/>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2B4AA000-2478-EF84-415D-0CC352F5D76B}"/>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A1913187-F15F-8B8A-E5EE-66C9D66CE862}"/>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436A473-F034-E495-EAD7-C3F4C052321F}"/>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B86FDC01-20DD-A060-C4ED-CC6CF38D5858}"/>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8724466F-AC66-38E8-6D88-DC226C50CC39}"/>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9B16A03A-ACF9-8D58-0EDF-D5AE4EF33C1E}"/>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0703E0BA-BEAD-1CE9-9576-8C2518D45AB3}"/>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D59980D5-CDC3-C642-FAE8-D91F60F2E690}"/>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738943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_2">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B4C2AE5F-5B07-A9E1-12B6-766C5B2175DD}"/>
              </a:ext>
            </a:extLst>
          </p:cNvPr>
          <p:cNvSpPr/>
          <p:nvPr userDrawn="1"/>
        </p:nvSpPr>
        <p:spPr>
          <a:xfrm>
            <a:off x="7633763" y="1884759"/>
            <a:ext cx="12449810" cy="9424035"/>
          </a:xfrm>
          <a:custGeom>
            <a:avLst/>
            <a:gdLst/>
            <a:ahLst/>
            <a:cxnLst/>
            <a:rect l="l" t="t" r="r" b="b"/>
            <a:pathLst>
              <a:path w="12449810" h="9424035">
                <a:moveTo>
                  <a:pt x="0" y="9423796"/>
                </a:moveTo>
                <a:lnTo>
                  <a:pt x="12449327" y="9423796"/>
                </a:lnTo>
                <a:lnTo>
                  <a:pt x="12449327" y="0"/>
                </a:lnTo>
                <a:lnTo>
                  <a:pt x="0" y="0"/>
                </a:lnTo>
                <a:lnTo>
                  <a:pt x="0" y="9423796"/>
                </a:lnTo>
                <a:close/>
              </a:path>
            </a:pathLst>
          </a:custGeom>
          <a:solidFill>
            <a:schemeClr val="bg2"/>
          </a:solidFill>
        </p:spPr>
        <p:txBody>
          <a:bodyPr wrap="square" lIns="0" tIns="0" rIns="0" bIns="0" rtlCol="0"/>
          <a:lstStyle/>
          <a:p>
            <a:endParaRPr/>
          </a:p>
        </p:txBody>
      </p:sp>
      <p:sp>
        <p:nvSpPr>
          <p:cNvPr id="3" name="object 5">
            <a:extLst>
              <a:ext uri="{FF2B5EF4-FFF2-40B4-BE49-F238E27FC236}">
                <a16:creationId xmlns:a16="http://schemas.microsoft.com/office/drawing/2014/main" id="{FD4C9B6A-9486-ED9F-9769-3AEFDC203FED}"/>
              </a:ext>
            </a:extLst>
          </p:cNvPr>
          <p:cNvSpPr/>
          <p:nvPr userDrawn="1"/>
        </p:nvSpPr>
        <p:spPr>
          <a:xfrm>
            <a:off x="7633763" y="0"/>
            <a:ext cx="12449810" cy="1885314"/>
          </a:xfrm>
          <a:custGeom>
            <a:avLst/>
            <a:gdLst/>
            <a:ahLst/>
            <a:cxnLst/>
            <a:rect l="l" t="t" r="r" b="b"/>
            <a:pathLst>
              <a:path w="12449810" h="1885314">
                <a:moveTo>
                  <a:pt x="0" y="1884759"/>
                </a:moveTo>
                <a:lnTo>
                  <a:pt x="12449327" y="1884759"/>
                </a:lnTo>
                <a:lnTo>
                  <a:pt x="12449327" y="0"/>
                </a:lnTo>
                <a:lnTo>
                  <a:pt x="0" y="0"/>
                </a:lnTo>
                <a:lnTo>
                  <a:pt x="0" y="1884759"/>
                </a:lnTo>
                <a:close/>
              </a:path>
            </a:pathLst>
          </a:custGeom>
          <a:solidFill>
            <a:schemeClr val="tx2"/>
          </a:solidFill>
        </p:spPr>
        <p:txBody>
          <a:bodyPr wrap="square" lIns="0" tIns="0" rIns="0" bIns="0" rtlCol="0"/>
          <a:lstStyle/>
          <a:p>
            <a:endParaRPr/>
          </a:p>
        </p:txBody>
      </p:sp>
      <p:sp>
        <p:nvSpPr>
          <p:cNvPr id="4" name="object 6">
            <a:extLst>
              <a:ext uri="{FF2B5EF4-FFF2-40B4-BE49-F238E27FC236}">
                <a16:creationId xmlns:a16="http://schemas.microsoft.com/office/drawing/2014/main" id="{1E79754E-60FB-CD46-7D42-EA29AF172D9D}"/>
              </a:ext>
            </a:extLst>
          </p:cNvPr>
          <p:cNvSpPr/>
          <p:nvPr userDrawn="1"/>
        </p:nvSpPr>
        <p:spPr>
          <a:xfrm>
            <a:off x="7361348" y="635"/>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accent1"/>
          </a:solidFill>
        </p:spPr>
        <p:txBody>
          <a:bodyPr wrap="square" lIns="0" tIns="0" rIns="0" bIns="0" rtlCol="0"/>
          <a:lstStyle/>
          <a:p>
            <a:endParaRPr/>
          </a:p>
        </p:txBody>
      </p:sp>
      <p:sp>
        <p:nvSpPr>
          <p:cNvPr id="7" name="Picture Placeholder 12">
            <a:extLst>
              <a:ext uri="{FF2B5EF4-FFF2-40B4-BE49-F238E27FC236}">
                <a16:creationId xmlns:a16="http://schemas.microsoft.com/office/drawing/2014/main" id="{679836C0-9DB3-D938-6AE4-A11E1356B9B8}"/>
              </a:ext>
            </a:extLst>
          </p:cNvPr>
          <p:cNvSpPr>
            <a:spLocks noGrp="1"/>
          </p:cNvSpPr>
          <p:nvPr>
            <p:ph type="pic" sz="quarter" idx="10"/>
          </p:nvPr>
        </p:nvSpPr>
        <p:spPr>
          <a:xfrm>
            <a:off x="1" y="0"/>
            <a:ext cx="7368188" cy="11307763"/>
          </a:xfrm>
          <a:prstGeom prst="rect">
            <a:avLst/>
          </a:prstGeom>
        </p:spPr>
        <p:txBody>
          <a:bodyPr/>
          <a:lstStyle/>
          <a:p>
            <a:r>
              <a:rPr lang="en-GB"/>
              <a:t>Click icon to add picture</a:t>
            </a:r>
            <a:endParaRPr lang="en-US"/>
          </a:p>
        </p:txBody>
      </p:sp>
      <p:sp>
        <p:nvSpPr>
          <p:cNvPr id="6" name="Title Placeholder 1">
            <a:extLst>
              <a:ext uri="{FF2B5EF4-FFF2-40B4-BE49-F238E27FC236}">
                <a16:creationId xmlns:a16="http://schemas.microsoft.com/office/drawing/2014/main" id="{37AE12DA-3DB5-27A3-A5A2-F855B548EC94}"/>
              </a:ext>
            </a:extLst>
          </p:cNvPr>
          <p:cNvSpPr>
            <a:spLocks noGrp="1"/>
          </p:cNvSpPr>
          <p:nvPr>
            <p:ph type="title" hasCustomPrompt="1"/>
          </p:nvPr>
        </p:nvSpPr>
        <p:spPr>
          <a:xfrm>
            <a:off x="8601549" y="3623032"/>
            <a:ext cx="9109492" cy="2224764"/>
          </a:xfrm>
          <a:prstGeom prst="rect">
            <a:avLst/>
          </a:prstGeom>
        </p:spPr>
        <p:txBody>
          <a:bodyPr vert="horz" lIns="91440" tIns="45720" rIns="91440" bIns="45720" rtlCol="0" anchor="t">
            <a:noAutofit/>
          </a:bodyPr>
          <a:lstStyle>
            <a:lvl1pPr>
              <a:defRPr sz="8000">
                <a:solidFill>
                  <a:schemeClr val="bg1"/>
                </a:solidFill>
              </a:defRPr>
            </a:lvl1pPr>
          </a:lstStyle>
          <a:p>
            <a:r>
              <a:rPr lang="en-GB"/>
              <a:t>Slide title maximum of 3 lines</a:t>
            </a:r>
            <a:endParaRPr lang="en-US"/>
          </a:p>
        </p:txBody>
      </p:sp>
      <p:grpSp>
        <p:nvGrpSpPr>
          <p:cNvPr id="77" name="Group 76">
            <a:extLst>
              <a:ext uri="{FF2B5EF4-FFF2-40B4-BE49-F238E27FC236}">
                <a16:creationId xmlns:a16="http://schemas.microsoft.com/office/drawing/2014/main" id="{560B5E79-0A9C-9537-8518-710F86B3396D}"/>
              </a:ext>
            </a:extLst>
          </p:cNvPr>
          <p:cNvGrpSpPr/>
          <p:nvPr userDrawn="1"/>
        </p:nvGrpSpPr>
        <p:grpSpPr>
          <a:xfrm>
            <a:off x="15255220" y="9445907"/>
            <a:ext cx="3788430" cy="932658"/>
            <a:chOff x="942530" y="948344"/>
            <a:chExt cx="3788430" cy="932658"/>
          </a:xfrm>
        </p:grpSpPr>
        <p:sp>
          <p:nvSpPr>
            <p:cNvPr id="78" name="Freeform 77">
              <a:extLst>
                <a:ext uri="{FF2B5EF4-FFF2-40B4-BE49-F238E27FC236}">
                  <a16:creationId xmlns:a16="http://schemas.microsoft.com/office/drawing/2014/main" id="{B3736AEC-1760-F3DF-9399-250BDAEC9CB0}"/>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B491BBDB-A163-CFE7-636D-65768AF13682}"/>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7511A9EC-12D6-71AC-635E-99375BC5078A}"/>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53FBFED9-88E2-2098-8FBE-33038444B00B}"/>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4DDED725-9C22-C285-D87F-03B73F5E015F}"/>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87D2DA0D-62CF-AA3F-1E58-D640C984DEE7}"/>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A12DB62F-5493-56B3-06B3-44F27ADE3673}"/>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0140AE39-4F1A-32AE-DC0E-90CE91B4C421}"/>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5AAD7973-7BCA-DADE-3947-4E2FC7E19F8F}"/>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D2F8BD58-1A7A-C79B-D443-FD80405A8F0A}"/>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144BE11F-D83A-BC32-E3E5-5DBBC6330163}"/>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7827FB25-ABA9-745D-032B-120E7FDD664E}"/>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FA30DF2C-4556-3728-95A2-D44AA75ACEA4}"/>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57DFBB66-40EA-BE4C-6A2F-3CA2DBF22F08}"/>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22806FA8-A0E0-E09A-1F1D-B282D45BBC68}"/>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49043EBC-18E0-31C9-FAAB-92D2F0E96A12}"/>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044899CB-3477-4562-37FA-DD02EAABBDB1}"/>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F8A79D1A-6B3A-A10B-E1C6-3866D9E5426B}"/>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1F287023-4307-769E-C210-9DEAD725B104}"/>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6B79D7C8-E412-0432-0A9A-2599D8D99897}"/>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DD28CC78-E841-F8FE-802C-C483EED988F1}"/>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A042202A-B9F4-5A07-5FE5-1B2C01F1DEC6}"/>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651C42CF-AE9B-9232-D74E-7DAEC8F330CF}"/>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27F8A325-72DE-BAE0-E98A-2DB49295E3EC}"/>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14DF73F1-613E-985F-1D00-B252F4FDA827}"/>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36C8C3F4-8B90-3D37-9EFE-5105ADF3AE4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24172AAD-1A9D-4922-D506-8B7A62ED1E3A}"/>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D62A50A2-2CC1-8193-FD92-F03C3D7821AA}"/>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DCD93219-2938-51BE-840E-2EA1A010AF79}"/>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B6A7570D-AB7D-6B2F-8CE2-F8F1448DEEAF}"/>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552664CA-21B8-33BD-5B5C-A58C31D31B3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500BDFDB-B860-D45F-6985-8171F7D8454B}"/>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E83315E-0A75-9A82-4443-37EF921602D3}"/>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94E64494-409D-953F-5003-F5A832E56A5A}"/>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C79EA6C1-E910-ED53-AD90-7BC407818495}"/>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BF446CF2-8F2F-BDF0-5983-B03BA6DAAFB0}"/>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2E5B73F1-09DC-CCEA-6D2A-2BED56EAB883}"/>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F99CBB4E-9696-A27A-403D-3CEF914EAE89}"/>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8196A034-9076-AD1D-A0F2-1123D68B1E10}"/>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B603BE6A-0ABF-C4C0-B6D2-0D7C18782DE0}"/>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C10D72A6-2E7C-3113-5F0B-EAEC05CF8FFF}"/>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021939E6-7659-EDC1-8C52-3020293446DA}"/>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48E40FD9-B8AF-C715-867A-CB6DD686ACC9}"/>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B8FACD2E-7D02-6DE6-86E1-2FB8F5331AF6}"/>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3A58754F-3323-1788-FE22-F3C5BD9CD24B}"/>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745C4EC1-7C05-DD06-BC9E-2749898378A2}"/>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25692C4-B82D-53D3-F426-841FE9E4F2C0}"/>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2F62832A-1B3E-740A-7636-D3BB36A6D91B}"/>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6C1F5CFD-6C98-9DF5-9A6F-9F4B0B0F370E}"/>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44F5384E-CECA-45ED-BE5D-139579E55FB1}"/>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D82E8338-931B-0B64-6E82-B9AED23FF106}"/>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AEC79846-2B3E-58CA-AC65-5DE9312598A7}"/>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F5A58119-C728-0963-5CC9-83FB13BFC89F}"/>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4267A3E2-06AC-0AD1-C960-29E28AD5C469}"/>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D3C908FD-7BD3-9099-6FB8-ABF26BD7F23A}"/>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9CDF273A-4391-83C6-C380-FE0ED93B2146}"/>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C62D5201-2F8B-B7D1-2160-B4940360ED0C}"/>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E1BA57A5-1574-8F6E-A1AF-A10A4A661907}"/>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D3E792AF-2B39-5908-8014-6F3A28153E71}"/>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850DE952-B6F1-1B89-14BF-38FD0597DDC2}"/>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491D78E1-18FA-CE58-7691-A97E3C0811B5}"/>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8E80A08A-BB8A-C75D-04CD-3B069971C3FE}"/>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4894D2D9-F5A9-1682-AA16-D03B75A9B4C5}"/>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270A5A2E-948A-A991-CC7A-1780EC3C08D4}"/>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2578137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_3">
    <p:spTree>
      <p:nvGrpSpPr>
        <p:cNvPr id="1" name=""/>
        <p:cNvGrpSpPr/>
        <p:nvPr/>
      </p:nvGrpSpPr>
      <p:grpSpPr>
        <a:xfrm>
          <a:off x="0" y="0"/>
          <a:ext cx="0" cy="0"/>
          <a:chOff x="0" y="0"/>
          <a:chExt cx="0" cy="0"/>
        </a:xfrm>
      </p:grpSpPr>
      <p:sp>
        <p:nvSpPr>
          <p:cNvPr id="4" name="object 6">
            <a:extLst>
              <a:ext uri="{FF2B5EF4-FFF2-40B4-BE49-F238E27FC236}">
                <a16:creationId xmlns:a16="http://schemas.microsoft.com/office/drawing/2014/main" id="{1E79754E-60FB-CD46-7D42-EA29AF172D9D}"/>
              </a:ext>
            </a:extLst>
          </p:cNvPr>
          <p:cNvSpPr/>
          <p:nvPr userDrawn="1"/>
        </p:nvSpPr>
        <p:spPr>
          <a:xfrm>
            <a:off x="7361348" y="635"/>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7" name="Picture Placeholder 12">
            <a:extLst>
              <a:ext uri="{FF2B5EF4-FFF2-40B4-BE49-F238E27FC236}">
                <a16:creationId xmlns:a16="http://schemas.microsoft.com/office/drawing/2014/main" id="{679836C0-9DB3-D938-6AE4-A11E1356B9B8}"/>
              </a:ext>
            </a:extLst>
          </p:cNvPr>
          <p:cNvSpPr>
            <a:spLocks noGrp="1"/>
          </p:cNvSpPr>
          <p:nvPr>
            <p:ph type="pic" sz="quarter" idx="10"/>
          </p:nvPr>
        </p:nvSpPr>
        <p:spPr>
          <a:xfrm>
            <a:off x="1" y="0"/>
            <a:ext cx="7368188" cy="11307763"/>
          </a:xfrm>
          <a:prstGeom prst="rect">
            <a:avLst/>
          </a:prstGeom>
        </p:spPr>
        <p:txBody>
          <a:bodyPr/>
          <a:lstStyle/>
          <a:p>
            <a:r>
              <a:rPr lang="en-GB"/>
              <a:t>Click icon to add picture</a:t>
            </a:r>
            <a:endParaRPr lang="en-US"/>
          </a:p>
        </p:txBody>
      </p:sp>
      <p:sp>
        <p:nvSpPr>
          <p:cNvPr id="6" name="Title Placeholder 1">
            <a:extLst>
              <a:ext uri="{FF2B5EF4-FFF2-40B4-BE49-F238E27FC236}">
                <a16:creationId xmlns:a16="http://schemas.microsoft.com/office/drawing/2014/main" id="{37AE12DA-3DB5-27A3-A5A2-F855B548EC94}"/>
              </a:ext>
            </a:extLst>
          </p:cNvPr>
          <p:cNvSpPr>
            <a:spLocks noGrp="1"/>
          </p:cNvSpPr>
          <p:nvPr>
            <p:ph type="title" hasCustomPrompt="1"/>
          </p:nvPr>
        </p:nvSpPr>
        <p:spPr>
          <a:xfrm>
            <a:off x="8601549" y="3623032"/>
            <a:ext cx="9109492" cy="2224764"/>
          </a:xfrm>
          <a:prstGeom prst="rect">
            <a:avLst/>
          </a:prstGeom>
        </p:spPr>
        <p:txBody>
          <a:bodyPr vert="horz" lIns="91440" tIns="45720" rIns="91440" bIns="45720" rtlCol="0" anchor="t">
            <a:noAutofit/>
          </a:bodyPr>
          <a:lstStyle>
            <a:lvl1pPr>
              <a:defRPr sz="8000">
                <a:solidFill>
                  <a:sysClr val="windowText" lastClr="000000"/>
                </a:solidFill>
              </a:defRPr>
            </a:lvl1pPr>
          </a:lstStyle>
          <a:p>
            <a:r>
              <a:rPr lang="en-GB"/>
              <a:t>Slide title maximum of 3 lines</a:t>
            </a:r>
            <a:endParaRPr lang="en-US"/>
          </a:p>
        </p:txBody>
      </p:sp>
      <p:grpSp>
        <p:nvGrpSpPr>
          <p:cNvPr id="72" name="Group 71">
            <a:extLst>
              <a:ext uri="{FF2B5EF4-FFF2-40B4-BE49-F238E27FC236}">
                <a16:creationId xmlns:a16="http://schemas.microsoft.com/office/drawing/2014/main" id="{62B892E4-BDA5-C194-29DF-A1AD6E5D7E8B}"/>
              </a:ext>
            </a:extLst>
          </p:cNvPr>
          <p:cNvGrpSpPr/>
          <p:nvPr userDrawn="1"/>
        </p:nvGrpSpPr>
        <p:grpSpPr>
          <a:xfrm>
            <a:off x="15257682" y="9444693"/>
            <a:ext cx="3788430" cy="932658"/>
            <a:chOff x="942530" y="948344"/>
            <a:chExt cx="3788430" cy="932658"/>
          </a:xfrm>
        </p:grpSpPr>
        <p:sp>
          <p:nvSpPr>
            <p:cNvPr id="73" name="Freeform 72">
              <a:extLst>
                <a:ext uri="{FF2B5EF4-FFF2-40B4-BE49-F238E27FC236}">
                  <a16:creationId xmlns:a16="http://schemas.microsoft.com/office/drawing/2014/main" id="{8E1452A5-0056-6588-D82D-473330AC3379}"/>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A41ABA05-90A4-5983-BDF7-B854E7AAED10}"/>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1F32D2AC-561B-1E6D-1493-905637E6C87C}"/>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31C80CF2-3946-F23E-4DEE-C32F68141B34}"/>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87B621DC-D211-9331-3B5A-91A49C8A6BA5}"/>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75AC842E-C5D5-7BC3-F09C-C0D14E68102B}"/>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82847DD4-C147-A02D-028B-B07B71E62F4B}"/>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72420722-A618-69B6-3A51-B8A2D5F38EC9}"/>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459D8CFC-D1F3-23A8-E326-F066063C5C28}"/>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9C49A16A-9AD3-249D-54FC-CD5DC336CF38}"/>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B6A3661E-347B-6BE0-547E-814E852D2233}"/>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8E4CFEE1-B784-18A3-F259-FA0AAB7D8A82}"/>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3BDC13BE-83CA-E7A0-BC83-696B84368799}"/>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515A9323-D65C-234C-7DEB-817F4599B47E}"/>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D65E8D21-6788-DE50-E717-37A7BC640D0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046302CA-194E-906D-A93D-9E5144971FC8}"/>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D7AA0727-ABE3-4203-98AC-85A2A5FD23BB}"/>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A2A64704-14F3-F038-FC75-195EE472871A}"/>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9A6EC7C6-6C04-F907-2303-BC9CF0F8E07C}"/>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E27C2608-3C52-5233-2C72-E67393984BF4}"/>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C1EDA947-9EE1-56C1-BA31-DE1E640BCE91}"/>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5D83ABEB-597A-398D-A0F2-96F76D126860}"/>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2CFD2683-626E-B74E-DFEA-F698205701DF}"/>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E9E6D877-06BF-E776-A13B-9721A5A53694}"/>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8E14F1D3-2F5B-9884-05A0-60A10A112192}"/>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2DFD46BC-3303-E1C9-0DF5-44F520A08AF3}"/>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A92AC132-9E63-9433-D8AA-BB7B0EC3A352}"/>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7964F937-7318-AC76-1853-152B845B6205}"/>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13CD5028-0E79-85D7-A6C2-A764ACA7E0D9}"/>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CB4AC0B0-5D96-55BE-9493-7A4045A40331}"/>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E4351B7D-A12F-52A3-F6FA-17D9EEA9C666}"/>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2856B5DA-067E-7C82-5766-BB5535F093A2}"/>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13FD49EF-2026-1571-57D2-D11CFBE85CED}"/>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8F494DE4-C703-56FE-B987-EECF48E106E4}"/>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32A77D10-D90B-2739-6F3E-8781BC1050F2}"/>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5BA75B65-3732-AA0C-2B78-EB9E404150D8}"/>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2917EA57-948F-FA9F-1B00-2B304C01B226}"/>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0E73347F-C50F-E039-1D73-E7D43A5735CE}"/>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A9FCFFB1-7606-5B3B-7012-B87C39F9A6AF}"/>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B94B0B03-5482-C323-18AF-64E0EC3764CE}"/>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8BD822AF-E177-8034-5273-62CA882897D4}"/>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CD09C758-2101-BC28-4195-C1D88E5A7EFD}"/>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DD5055F9-DD74-A283-72F6-48421842C963}"/>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9AAD9248-C017-5C82-4304-801FF1239644}"/>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0B3D729A-8FA0-1DBE-1FBE-2382FFA17430}"/>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B16E1854-A272-5C63-DC73-1D642C0F0938}"/>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C497EB2A-33D7-2ACE-6F3F-9338EA771549}"/>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1B426289-44AD-99FE-73E1-372DA6FAC465}"/>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19CE5168-158A-A31E-0B4B-4B464A5311A9}"/>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5E451958-77C7-CE70-8998-0C325FB598EC}"/>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69C246C4-F464-A1B0-EF17-8FC37C7D526D}"/>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AC7F1C40-3499-5712-8EF1-778DDD70079E}"/>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A821A0E6-4D88-636D-934C-142004CC0125}"/>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6BA1D93F-87AE-EFB9-33E9-EB9FDBEE2CD6}"/>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140E6535-D085-7028-EC2C-8ED172B9E13F}"/>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542E2329-5EC4-1960-0F38-9F18332338B3}"/>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FF9945B3-ABE5-B050-CDF3-8F3A21279745}"/>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4C91CC4F-C9D3-8630-4156-00DD3630BF65}"/>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EB42073E-32E5-370A-279E-FFF366F398B7}"/>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3EF661CA-958B-C096-17D8-44086B3D18C8}"/>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9017464C-8CF9-86F7-B802-BD6CDF06E7C4}"/>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3718CE87-2876-7F84-79BC-F18EE2B27294}"/>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3A25AA2C-9CBE-6263-4910-92370FD55065}"/>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8A56E480-8EE9-0278-A995-1A69C37412F6}"/>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4197584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_1">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8C7A7690-1875-0874-3404-84A20CBACF4F}"/>
              </a:ext>
            </a:extLst>
          </p:cNvPr>
          <p:cNvSpPr/>
          <p:nvPr userDrawn="1"/>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bg2"/>
          </a:solidFill>
        </p:spPr>
        <p:txBody>
          <a:bodyPr wrap="square" lIns="0" tIns="0" rIns="0" bIns="0" rtlCol="0"/>
          <a:lstStyle/>
          <a:p>
            <a:endParaRPr/>
          </a:p>
        </p:txBody>
      </p:sp>
      <p:sp>
        <p:nvSpPr>
          <p:cNvPr id="2" name="object 12">
            <a:extLst>
              <a:ext uri="{FF2B5EF4-FFF2-40B4-BE49-F238E27FC236}">
                <a16:creationId xmlns:a16="http://schemas.microsoft.com/office/drawing/2014/main" id="{735B80BE-5CED-DEB5-F9F4-24B8CA03AFB1}"/>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grpSp>
        <p:nvGrpSpPr>
          <p:cNvPr id="3" name="Group 2">
            <a:extLst>
              <a:ext uri="{FF2B5EF4-FFF2-40B4-BE49-F238E27FC236}">
                <a16:creationId xmlns:a16="http://schemas.microsoft.com/office/drawing/2014/main" id="{AB909023-6C18-2A09-99B8-B94AC6F134DF}"/>
              </a:ext>
            </a:extLst>
          </p:cNvPr>
          <p:cNvGrpSpPr/>
          <p:nvPr userDrawn="1"/>
        </p:nvGrpSpPr>
        <p:grpSpPr>
          <a:xfrm>
            <a:off x="942530" y="948344"/>
            <a:ext cx="3788430" cy="932658"/>
            <a:chOff x="942530" y="948344"/>
            <a:chExt cx="3788430" cy="932658"/>
          </a:xfrm>
        </p:grpSpPr>
        <p:sp>
          <p:nvSpPr>
            <p:cNvPr id="4" name="Freeform 3">
              <a:extLst>
                <a:ext uri="{FF2B5EF4-FFF2-40B4-BE49-F238E27FC236}">
                  <a16:creationId xmlns:a16="http://schemas.microsoft.com/office/drawing/2014/main" id="{1AC1E79D-E8EA-E06E-A3BA-6A3BFEB3C907}"/>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FE6D68C9-9680-82D2-5049-D7E189D6D9EC}"/>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E08DE426-4A9B-7AA9-1DCD-5DC4D627AA87}"/>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BCE44F0-9187-495E-22E5-7AEC63A109C9}"/>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EA3B5E5-1E2C-A6E3-335C-CF0F34DFAA0E}"/>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0E13B44-5255-1F19-3A02-D9AB1BCC1E8C}"/>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CB434F3-4A13-7C04-53D8-75E0542501E2}"/>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8D0D9AF-4D69-A8E4-CE5E-F002C6F887AA}"/>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AD7F95A-8DE0-CCD6-9DAD-6241004016D8}"/>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32A0CA6-B9A4-1F66-4757-0F3873A93A25}"/>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BB71EDD-6E64-8D59-AEBD-32A0BD3752D8}"/>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5D2468A-313A-7744-487E-1F9FF80D8073}"/>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C8764467-CCEB-90DB-651A-7C2F3EFBC388}"/>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F19111F-4381-D869-E0E3-FCFC40F4475F}"/>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102143E-BEAB-BC1F-A943-FAE4C6587AA0}"/>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C258963-A7AB-242F-3D16-94ACD4CBDED5}"/>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B91E858-BFF5-04AC-2E8B-27E0CFE9DFC2}"/>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5176F0DB-6034-0DC4-3750-0ECF89FD1E14}"/>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CE5F749-C12E-D6CB-6334-229B77012601}"/>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1563BE52-5916-8282-2AFF-A7BA1648B57F}"/>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51957B9-C99D-7746-EB78-FDE31A8965A2}"/>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598C40B5-F6A1-4CB3-D4F8-FED2F07F6DC1}"/>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377383F-DAD0-B2B9-77FA-97AE5C5A660B}"/>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52EDFF9-6AC2-0B18-E743-28B419787961}"/>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8BACE9BE-C46C-6DF5-A6C6-0DD631FF998D}"/>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2A3CAE3-1E46-6369-BE09-FBB496578ECE}"/>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51F651CF-6A6D-9B24-C599-9BFB656CB297}"/>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3D25BC94-3FC0-A59F-8F14-8E33C138C2F8}"/>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A2034357-817B-4BB9-9E1D-C548A7DDB78F}"/>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615E30-FC2A-4973-4E32-2A45BC25C7C2}"/>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F7E7098C-4527-88B4-E404-EF7FEF30ABAC}"/>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611C884-29DA-9BD1-B435-7767F877D298}"/>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14726ED-9E57-D283-C349-DFDF0F4336F9}"/>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E1A6A06-84C6-A6DA-4DAA-8DA0123D3419}"/>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5AB495A0-40BC-F20A-F682-09A3E1505845}"/>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B224526E-4510-B2B9-16A8-77192E39B71E}"/>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DFF80601-8B4A-9275-F470-70C15E17CCA8}"/>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6BBA80FF-E7B7-06BD-344F-9226856DA845}"/>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CCEF7E08-0F74-2CDC-38BB-5D948EACA6C6}"/>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0FEE7C8B-86F5-22FE-D9F9-776FE21DA0B1}"/>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F031ED1B-8895-86F6-9A81-00396D5BCD8C}"/>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6C015CD3-C681-C01D-72A2-9F0CF731C3D1}"/>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E9136885-1AE6-E41B-4666-204FEC63F79A}"/>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964D97AE-001E-2DB8-F612-CC0261B74918}"/>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57853221-FE80-4355-BD0C-38263948AA23}"/>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1B7823E0-8D0F-5397-7FD6-797F7B1ACDF6}"/>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3548D62D-D55F-FDED-DEBD-F5BE463B088E}"/>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8B303A4D-6ED9-1101-4202-2DB6DC9B1E39}"/>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462735A7-DEB7-46C8-7E3D-BBE8EF021DA6}"/>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CC19339-41CB-33A2-C822-355060FD5B9A}"/>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BA60DC0-FABF-0367-920C-BD1D7C23F817}"/>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1F46C8BC-1236-F405-9228-9A0BAF64E471}"/>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38A8573-3230-4DB4-DF05-5BE260B23718}"/>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F73F25-48E3-2CB7-6529-B44DFF067D06}"/>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8FBB1A78-C42B-028B-DC5C-7A45DC93F71B}"/>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B7972776-ACDB-FB0F-BFD5-F8156F195D89}"/>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D4E2816-492E-9C2E-E088-34FC5BD1EAE4}"/>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A84AE143-CE99-BD76-DEA7-BFAB4D16710F}"/>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97534D97-9A71-CBEC-547E-F472B6BA01F1}"/>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1B6D1F30-AF9E-EB12-82A5-690F23F181D5}"/>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8E3B996B-FBE6-8977-6BA9-CCB9176F7E58}"/>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6EB67C6C-8905-2D94-3FE4-FB5B49401C2D}"/>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5F332F46-4684-EEF0-3CB9-858AE56574E8}"/>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1CBDB110-B782-430E-75CD-85B10B5D02D5}"/>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10" name="Title Placeholder 1">
            <a:extLst>
              <a:ext uri="{FF2B5EF4-FFF2-40B4-BE49-F238E27FC236}">
                <a16:creationId xmlns:a16="http://schemas.microsoft.com/office/drawing/2014/main" id="{B7FDCE8B-D59B-08C3-38E8-AD1AB3AE6CD7}"/>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chemeClr val="bg1"/>
                </a:solidFill>
              </a:defRPr>
            </a:lvl1pPr>
          </a:lstStyle>
          <a:p>
            <a:r>
              <a:rPr lang="en-GB"/>
              <a:t>Divider Slide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_2">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8C7A7690-1875-0874-3404-84A20CBACF4F}"/>
              </a:ext>
            </a:extLst>
          </p:cNvPr>
          <p:cNvSpPr/>
          <p:nvPr userDrawn="1"/>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bg2"/>
          </a:solidFill>
        </p:spPr>
        <p:txBody>
          <a:bodyPr wrap="square" lIns="0" tIns="0" rIns="0" bIns="0" rtlCol="0"/>
          <a:lstStyle/>
          <a:p>
            <a:endParaRPr/>
          </a:p>
        </p:txBody>
      </p:sp>
      <p:sp>
        <p:nvSpPr>
          <p:cNvPr id="2" name="object 3">
            <a:extLst>
              <a:ext uri="{FF2B5EF4-FFF2-40B4-BE49-F238E27FC236}">
                <a16:creationId xmlns:a16="http://schemas.microsoft.com/office/drawing/2014/main" id="{EA55BAE1-55DB-D103-8E07-708B0F0C93FB}"/>
              </a:ext>
            </a:extLst>
          </p:cNvPr>
          <p:cNvSpPr/>
          <p:nvPr userDrawn="1"/>
        </p:nvSpPr>
        <p:spPr>
          <a:xfrm>
            <a:off x="16284981" y="0"/>
            <a:ext cx="3819525" cy="11308715"/>
          </a:xfrm>
          <a:custGeom>
            <a:avLst/>
            <a:gdLst/>
            <a:ahLst/>
            <a:cxnLst/>
            <a:rect l="l" t="t" r="r" b="b"/>
            <a:pathLst>
              <a:path w="3819525" h="11308715">
                <a:moveTo>
                  <a:pt x="3819119" y="0"/>
                </a:moveTo>
                <a:lnTo>
                  <a:pt x="0" y="0"/>
                </a:lnTo>
                <a:lnTo>
                  <a:pt x="0" y="11308556"/>
                </a:lnTo>
                <a:lnTo>
                  <a:pt x="3819119" y="11308556"/>
                </a:lnTo>
                <a:lnTo>
                  <a:pt x="3819119" y="0"/>
                </a:lnTo>
                <a:close/>
              </a:path>
            </a:pathLst>
          </a:custGeom>
          <a:solidFill>
            <a:schemeClr val="tx2"/>
          </a:solidFill>
        </p:spPr>
        <p:txBody>
          <a:bodyPr wrap="square" lIns="0" tIns="0" rIns="0" bIns="0" rtlCol="0"/>
          <a:lstStyle/>
          <a:p>
            <a:endParaRPr/>
          </a:p>
        </p:txBody>
      </p:sp>
      <p:sp>
        <p:nvSpPr>
          <p:cNvPr id="3" name="object 8">
            <a:extLst>
              <a:ext uri="{FF2B5EF4-FFF2-40B4-BE49-F238E27FC236}">
                <a16:creationId xmlns:a16="http://schemas.microsoft.com/office/drawing/2014/main" id="{DC8A5424-42A2-96B6-7B48-3C665B8F5E87}"/>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grpSp>
        <p:nvGrpSpPr>
          <p:cNvPr id="7" name="Group 6">
            <a:extLst>
              <a:ext uri="{FF2B5EF4-FFF2-40B4-BE49-F238E27FC236}">
                <a16:creationId xmlns:a16="http://schemas.microsoft.com/office/drawing/2014/main" id="{7DCA67EC-EA69-E6D8-BC11-CE3056023091}"/>
              </a:ext>
            </a:extLst>
          </p:cNvPr>
          <p:cNvGrpSpPr/>
          <p:nvPr userDrawn="1"/>
        </p:nvGrpSpPr>
        <p:grpSpPr>
          <a:xfrm>
            <a:off x="942530" y="948344"/>
            <a:ext cx="3788430" cy="932658"/>
            <a:chOff x="942530" y="948344"/>
            <a:chExt cx="3788430" cy="932658"/>
          </a:xfrm>
        </p:grpSpPr>
        <p:sp>
          <p:nvSpPr>
            <p:cNvPr id="11" name="Freeform 10">
              <a:extLst>
                <a:ext uri="{FF2B5EF4-FFF2-40B4-BE49-F238E27FC236}">
                  <a16:creationId xmlns:a16="http://schemas.microsoft.com/office/drawing/2014/main" id="{283197C6-F2B0-958C-015F-5F90E716F601}"/>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3EA15D2-BBB7-09D3-5502-073F819DD809}"/>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3035225-C6BB-D8F6-4E9E-221CA6A9F745}"/>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1331ED4-3FF9-C6BD-7C61-508B12804ACF}"/>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EF689BC4-6801-3BDD-7593-02FEC14C7A59}"/>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C358662-B9F4-F9C9-33C9-95AD6124462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15B3980-4D1A-C9F4-9D85-5A14CE96D1EC}"/>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09D1ADA-251B-63C5-1CE8-AB2991AFC1D5}"/>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6C7DC80-E492-7BB1-7F9A-BE417961F2B6}"/>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996CCA92-1169-5625-3001-7A3709991958}"/>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BE1DBA6-6925-8C51-9E7F-100E41DD2318}"/>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2CE22B70-A33E-301B-28CE-9C7C3E7F3A1E}"/>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919C78B-070F-619E-E1C5-D45EF36029DC}"/>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7349CA3-C58B-7CE1-7138-CBFC883F8EB8}"/>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94B182EA-CE29-7A7B-9717-A54EDB7B4DF1}"/>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06AF5046-A2AF-EEA9-8A65-BEB55EF736A2}"/>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A702719E-CEBE-1542-1074-A1FAB757957F}"/>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57F96772-38DC-80BD-1540-21A1D8CCE8EE}"/>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2B24571-621F-F099-3C7C-409D61E14D59}"/>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0CF579C-5689-03E9-0FE4-176F78EE2317}"/>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89109551-2E22-78BF-5E27-825E5322E531}"/>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899B2AD5-EB63-ED53-6A6A-5C6C68AD13CB}"/>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47BCF8EA-D830-BCAD-148D-83733266195E}"/>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1D64BAC-46AA-15A9-DCFD-B355A2DEB957}"/>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12A2BFA-E41E-2783-7768-E6BE4EB1AF74}"/>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4010010-6DC2-1C8C-FB0A-AC1CE1654F20}"/>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5CF109ED-9A55-D79D-9A3A-A9F76FCD2E37}"/>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6233AC0-8466-4312-160E-AC840919690E}"/>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2383C8B3-D9C1-DE94-92BC-FD4B5053A58B}"/>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996DF3D-42DD-70D9-0BB7-DCE90A042A34}"/>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A255173-89AB-EE9C-93F3-B63EF21A72BD}"/>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67BABA8C-EAD4-3122-009A-66C9BD13509E}"/>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6D5A210-0AE1-D1A7-B8B5-1A216B19BFBF}"/>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206EEDB-3089-05F5-3BF3-DBCCB5968DC1}"/>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B3CEBB66-7C19-F046-84E7-07E56430D823}"/>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45264AF7-DE25-0871-A223-54B905BDBDBF}"/>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90773800-07BA-73FF-9BA5-33598CF7570F}"/>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129BC45-1C0A-E14E-9DBA-84A7F8D3CD70}"/>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7DFD6E6E-8610-88D1-D5B0-EEE20E1549BE}"/>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395E77BA-4B66-F3BD-3AE7-5568EB7B571D}"/>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02680381-56DC-B786-487D-77226223150C}"/>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44290138-2B97-D047-5327-932DE2A42005}"/>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AA2BD566-5C13-CDEE-710E-CA97DA337178}"/>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C1B3A83D-697E-7226-4D82-3159182FCE3F}"/>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37310125-4C13-EDDF-1227-7B3FA7CEC7B1}"/>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3FCF3D11-2A82-D29E-667F-4FE72E5FA927}"/>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05C353A-763E-FC49-EA48-F3A6F56F7C93}"/>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F39F9D3-8BA1-AD34-FA03-D50A6FFAB0AC}"/>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A1E0C3BC-4C62-3BDA-6451-8340BD0D19A7}"/>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13516AF-DA63-D759-94D9-8C2E1B0ACF22}"/>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F0C0A0D2-EAAD-5300-2A70-546014950FC6}"/>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D132D21-A88F-9F5B-3C29-B54E8BC062E3}"/>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2DBE9DFD-4072-9241-FB66-CA3B6DCC8E1A}"/>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894B777E-F9D1-7F14-407F-AB94AE617186}"/>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6F4163-A467-3279-3774-3269CFBF1917}"/>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DB8964E5-C2C0-371D-EFA7-FB28DC33175E}"/>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65666F42-D056-6C85-38F7-0A6EE5F8A26B}"/>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E138DECF-D834-70D6-A910-7FAC3907FD46}"/>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8F93C2D3-3F69-717D-47AD-7B4CF3783422}"/>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D1212053-F1E0-4B5B-6F8A-8BCF4A99F8A8}"/>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C824BE10-5A2F-15A5-FE08-FC6F3BCDF9BA}"/>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ACA4F3B6-CA47-FAD7-2BF4-35B3400A195C}"/>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1EE5BA2B-40B1-534E-1859-3BE6B5BA0623}"/>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175B36B2-B5B7-E1AD-CBAF-E148DD0D87A1}"/>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4" name="Title Placeholder 1">
            <a:extLst>
              <a:ext uri="{FF2B5EF4-FFF2-40B4-BE49-F238E27FC236}">
                <a16:creationId xmlns:a16="http://schemas.microsoft.com/office/drawing/2014/main" id="{1DDDCCD7-851F-1AB6-AD23-EE2A7DDFD72F}"/>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chemeClr val="bg1"/>
                </a:solidFill>
              </a:defRPr>
            </a:lvl1pPr>
          </a:lstStyle>
          <a:p>
            <a:r>
              <a:rPr lang="en-GB"/>
              <a:t>Divider Slide</a:t>
            </a:r>
            <a:endParaRPr lang="en-US"/>
          </a:p>
        </p:txBody>
      </p:sp>
    </p:spTree>
    <p:extLst>
      <p:ext uri="{BB962C8B-B14F-4D97-AF65-F5344CB8AC3E}">
        <p14:creationId xmlns:p14="http://schemas.microsoft.com/office/powerpoint/2010/main" val="2883415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_3">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8C7A7690-1875-0874-3404-84A20CBACF4F}"/>
              </a:ext>
            </a:extLst>
          </p:cNvPr>
          <p:cNvSpPr/>
          <p:nvPr userDrawn="1"/>
        </p:nvSpPr>
        <p:spPr>
          <a:xfrm>
            <a:off x="0" y="0"/>
            <a:ext cx="16012737"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bg2"/>
          </a:solidFill>
        </p:spPr>
        <p:txBody>
          <a:bodyPr wrap="square" lIns="0" tIns="0" rIns="0" bIns="0" rtlCol="0"/>
          <a:lstStyle/>
          <a:p>
            <a:endParaRPr/>
          </a:p>
        </p:txBody>
      </p:sp>
      <p:sp>
        <p:nvSpPr>
          <p:cNvPr id="2" name="object 8">
            <a:extLst>
              <a:ext uri="{FF2B5EF4-FFF2-40B4-BE49-F238E27FC236}">
                <a16:creationId xmlns:a16="http://schemas.microsoft.com/office/drawing/2014/main" id="{0BF286D8-2985-B164-8028-E26E66D00C5B}"/>
              </a:ext>
            </a:extLst>
          </p:cNvPr>
          <p:cNvSpPr/>
          <p:nvPr userDrawn="1"/>
        </p:nvSpPr>
        <p:spPr>
          <a:xfrm>
            <a:off x="16012737"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accent1"/>
          </a:solidFill>
        </p:spPr>
        <p:txBody>
          <a:bodyPr wrap="square" lIns="0" tIns="0" rIns="0" bIns="0" rtlCol="0"/>
          <a:lstStyle/>
          <a:p>
            <a:endParaRPr/>
          </a:p>
        </p:txBody>
      </p:sp>
      <p:sp>
        <p:nvSpPr>
          <p:cNvPr id="3" name="object 9">
            <a:extLst>
              <a:ext uri="{FF2B5EF4-FFF2-40B4-BE49-F238E27FC236}">
                <a16:creationId xmlns:a16="http://schemas.microsoft.com/office/drawing/2014/main" id="{540ECFAE-6ADE-E718-B944-FDA7419F5490}"/>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chemeClr val="tx1"/>
                </a:solidFill>
                <a:latin typeface="Spectral-Light"/>
                <a:cs typeface="Spectral-Light"/>
              </a:rPr>
              <a:t>University</a:t>
            </a:r>
            <a:endParaRPr sz="2700">
              <a:solidFill>
                <a:schemeClr val="tx1"/>
              </a:solidFill>
              <a:latin typeface="Spectral-Light"/>
              <a:cs typeface="Spectral-Light"/>
            </a:endParaRPr>
          </a:p>
          <a:p>
            <a:pPr marL="12700">
              <a:lnSpc>
                <a:spcPts val="2875"/>
              </a:lnSpc>
            </a:pPr>
            <a:r>
              <a:rPr sz="2700" i="1" spc="-55">
                <a:solidFill>
                  <a:schemeClr val="tx1"/>
                </a:solidFill>
                <a:latin typeface="Spectral"/>
                <a:cs typeface="Spectral"/>
              </a:rPr>
              <a:t>of</a:t>
            </a:r>
            <a:r>
              <a:rPr sz="2700" spc="-55">
                <a:solidFill>
                  <a:schemeClr val="tx1"/>
                </a:solidFill>
                <a:latin typeface="Spectral-Light"/>
                <a:cs typeface="Spectral-Light"/>
              </a:rPr>
              <a:t>Galway.ie</a:t>
            </a:r>
            <a:endParaRPr sz="2700">
              <a:solidFill>
                <a:schemeClr val="tx1"/>
              </a:solidFill>
              <a:latin typeface="Spectral-Light"/>
              <a:cs typeface="Spectral-Light"/>
            </a:endParaRPr>
          </a:p>
        </p:txBody>
      </p:sp>
      <p:grpSp>
        <p:nvGrpSpPr>
          <p:cNvPr id="7" name="Group 6">
            <a:extLst>
              <a:ext uri="{FF2B5EF4-FFF2-40B4-BE49-F238E27FC236}">
                <a16:creationId xmlns:a16="http://schemas.microsoft.com/office/drawing/2014/main" id="{476CB4FE-9716-E1F7-EBE9-785568427EC2}"/>
              </a:ext>
            </a:extLst>
          </p:cNvPr>
          <p:cNvGrpSpPr/>
          <p:nvPr userDrawn="1"/>
        </p:nvGrpSpPr>
        <p:grpSpPr>
          <a:xfrm>
            <a:off x="942530" y="948344"/>
            <a:ext cx="3788430" cy="932658"/>
            <a:chOff x="942530" y="948344"/>
            <a:chExt cx="3788430" cy="932658"/>
          </a:xfrm>
        </p:grpSpPr>
        <p:sp>
          <p:nvSpPr>
            <p:cNvPr id="11" name="Freeform 10">
              <a:extLst>
                <a:ext uri="{FF2B5EF4-FFF2-40B4-BE49-F238E27FC236}">
                  <a16:creationId xmlns:a16="http://schemas.microsoft.com/office/drawing/2014/main" id="{B425F28F-3A68-4B7E-A623-C55F303F545F}"/>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442E1181-B298-CB42-CAA4-2EEEFCD7F20B}"/>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0D2E327-DCAD-56B2-EFCC-26FC98BCCDC3}"/>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6514B8F-5601-CBF8-B458-BB2EDC195D59}"/>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E05C587F-4E18-6055-4562-7E824ED77B6B}"/>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1DAD4CB-412E-590A-D703-895D1AC9A2AF}"/>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2E0F762-1338-116F-C78F-848C679B5697}"/>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EE490AB-6562-2788-2E74-7B6722B5EC85}"/>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D6FA2381-B605-04AA-1429-F46C29DB250B}"/>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53135E2-9F9D-5F8D-1459-450B1FD2A1A7}"/>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F416B54-9A9A-C046-3F45-11FCC5DC5449}"/>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DA4E1B3-392F-0B47-E27B-BCC54B1B885A}"/>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BE3216AA-031D-2196-10EA-9F1385B400E7}"/>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ABABFE0-01A1-2C95-34A0-DBEBBFB4B564}"/>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79FA255-8ECA-1AB3-3B99-273451767EE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E7D315C2-D454-E098-3CCB-5FFF632922FC}"/>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121C140-FD8C-0F6D-30A7-9435C0107888}"/>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F8D0B83A-2575-40D1-9819-F78DC7C91CC0}"/>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A1A31857-0351-8C4C-C5FD-C546A1EAC676}"/>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4F5A60AA-628F-E390-47A2-298937DF5BE7}"/>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93106667-5CF3-738E-0422-78EC7B6D3C69}"/>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F7F166E-EDEB-2D60-B7B1-2476E9544489}"/>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3B927934-38CC-D451-DD59-6F1ED7FCCB31}"/>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AD76CD6C-AB6D-51CB-DF06-DC5C219BD516}"/>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39CECB0-0F94-A9B0-BD1D-B2E393F8BCF2}"/>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F523DB03-D521-91A0-0CFB-B9F6D99CA6D0}"/>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7D0C2A3A-0572-0FE1-3A45-ADF0F03F0B34}"/>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D0CF120-842F-BF59-2BB3-9303E504FE7A}"/>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B2A18434-9C4E-1C95-21F8-DD6C955A2D35}"/>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CD376FE-F06D-2EF9-D407-D77DB8296FC5}"/>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2C6A1D01-3BEA-0B6D-3FA8-F4651D87022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2F893EC1-3186-C8F3-5594-83E904F224B7}"/>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B722CC3-7956-3F5E-DE13-062CD35F8D4F}"/>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A4E9A9E5-3870-CCE7-1F2B-7132AC3755A9}"/>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7A67CB1A-DFE8-3A45-D45B-CFE672167676}"/>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A6F2F2A-8782-7A12-B76E-351B0C78C1B7}"/>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63BB3A24-9E8A-D46D-9A92-25D9DD21E9D7}"/>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0E48D690-0EC7-607F-E3BE-6A148E62C5A9}"/>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856B4A7B-2FBD-4C00-993B-34F961C126B5}"/>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EA15D6E-FF6C-FF74-8682-037C176B42EE}"/>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CDF4B310-9788-EDD4-CC4F-995E4BD8B1A7}"/>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F714622-7EE3-0B43-5728-E5BB84FE5DEA}"/>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9375D078-E93D-FE6E-8DD9-822908C3C858}"/>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EB43324F-0397-0F6B-C42C-9DFD9A170150}"/>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CCAC7F2F-9E75-5C54-F2C4-0022317E07C8}"/>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7536083F-C70A-9CD0-96D3-5D45CE88B622}"/>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67A2931E-7998-18E8-F29D-7CD9C82180C7}"/>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5653F91-F838-8AA4-3AFC-2375189D3744}"/>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F96AC8D6-CA17-6B88-35FE-B145C646D9E4}"/>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D3343B2-F0D7-68F9-54C1-E31910DA4E1B}"/>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CB129975-B902-EA86-E03A-09399F5EC5BA}"/>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2854D052-71F2-306A-CF85-7B5B82F41BDD}"/>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FF7A203A-B931-7670-0863-C3F2D02C818F}"/>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CB80D63A-5D4C-1482-BC36-50737789A238}"/>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256D030A-1031-5890-D8E7-ADF49FC749BB}"/>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6F10AA93-971F-7A57-C0EB-DE6B79342956}"/>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3383F10-28E6-58F8-ACA7-3E95CE57B081}"/>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29E34FDD-0A7E-2D62-C9E2-EC6DF847926B}"/>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C5620B60-E200-DC81-EE0B-B5E1BE2B8869}"/>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96B8087D-5B59-9723-5537-EE6AB7B374F1}"/>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9E92EF4-905C-9504-8520-F172BA865DA9}"/>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D7BA2259-E3D3-9945-D543-17941046A637}"/>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661A831F-DE9D-9D9C-3C75-F7B9CF5EDA9B}"/>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BAB71751-4D9D-6050-FE3A-83E11BB8889A}"/>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4" name="Title Placeholder 1">
            <a:extLst>
              <a:ext uri="{FF2B5EF4-FFF2-40B4-BE49-F238E27FC236}">
                <a16:creationId xmlns:a16="http://schemas.microsoft.com/office/drawing/2014/main" id="{9CABF06A-120B-A266-19A2-C2954B3B4A9E}"/>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chemeClr val="bg1"/>
                </a:solidFill>
              </a:defRPr>
            </a:lvl1pPr>
          </a:lstStyle>
          <a:p>
            <a:r>
              <a:rPr lang="en-GB"/>
              <a:t>Divider Slide</a:t>
            </a:r>
            <a:endParaRPr lang="en-US"/>
          </a:p>
        </p:txBody>
      </p:sp>
    </p:spTree>
    <p:extLst>
      <p:ext uri="{BB962C8B-B14F-4D97-AF65-F5344CB8AC3E}">
        <p14:creationId xmlns:p14="http://schemas.microsoft.com/office/powerpoint/2010/main" val="3472683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_4">
    <p:spTree>
      <p:nvGrpSpPr>
        <p:cNvPr id="1" name=""/>
        <p:cNvGrpSpPr/>
        <p:nvPr/>
      </p:nvGrpSpPr>
      <p:grpSpPr>
        <a:xfrm>
          <a:off x="0" y="0"/>
          <a:ext cx="0" cy="0"/>
          <a:chOff x="0" y="0"/>
          <a:chExt cx="0" cy="0"/>
        </a:xfrm>
      </p:grpSpPr>
      <p:sp>
        <p:nvSpPr>
          <p:cNvPr id="5" name="object 10">
            <a:extLst>
              <a:ext uri="{FF2B5EF4-FFF2-40B4-BE49-F238E27FC236}">
                <a16:creationId xmlns:a16="http://schemas.microsoft.com/office/drawing/2014/main" id="{9F9881BC-E56C-B8B1-7A91-E850D6E98097}"/>
              </a:ext>
            </a:extLst>
          </p:cNvPr>
          <p:cNvSpPr txBox="1"/>
          <p:nvPr userDrawn="1"/>
        </p:nvSpPr>
        <p:spPr>
          <a:xfrm>
            <a:off x="10518807"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grpSp>
        <p:nvGrpSpPr>
          <p:cNvPr id="25" name="object 2">
            <a:extLst>
              <a:ext uri="{FF2B5EF4-FFF2-40B4-BE49-F238E27FC236}">
                <a16:creationId xmlns:a16="http://schemas.microsoft.com/office/drawing/2014/main" id="{401F4381-5A1D-BC9E-B501-26A99CC53BF3}"/>
              </a:ext>
            </a:extLst>
          </p:cNvPr>
          <p:cNvGrpSpPr/>
          <p:nvPr userDrawn="1"/>
        </p:nvGrpSpPr>
        <p:grpSpPr>
          <a:xfrm>
            <a:off x="0" y="0"/>
            <a:ext cx="20104100" cy="11308715"/>
            <a:chOff x="0" y="0"/>
            <a:chExt cx="20104100" cy="11308715"/>
          </a:xfrm>
        </p:grpSpPr>
        <p:sp>
          <p:nvSpPr>
            <p:cNvPr id="26" name="object 3">
              <a:extLst>
                <a:ext uri="{FF2B5EF4-FFF2-40B4-BE49-F238E27FC236}">
                  <a16:creationId xmlns:a16="http://schemas.microsoft.com/office/drawing/2014/main" id="{80A7206F-41CF-9884-377A-C8C98208EAC5}"/>
                </a:ext>
              </a:extLst>
            </p:cNvPr>
            <p:cNvSpPr/>
            <p:nvPr/>
          </p:nvSpPr>
          <p:spPr>
            <a:xfrm>
              <a:off x="0" y="8481417"/>
              <a:ext cx="19832320" cy="2827655"/>
            </a:xfrm>
            <a:custGeom>
              <a:avLst/>
              <a:gdLst/>
              <a:ahLst/>
              <a:cxnLst/>
              <a:rect l="l" t="t" r="r" b="b"/>
              <a:pathLst>
                <a:path w="19832320" h="2827654">
                  <a:moveTo>
                    <a:pt x="0" y="2827139"/>
                  </a:moveTo>
                  <a:lnTo>
                    <a:pt x="19831856" y="2827139"/>
                  </a:lnTo>
                  <a:lnTo>
                    <a:pt x="19831856" y="0"/>
                  </a:lnTo>
                  <a:lnTo>
                    <a:pt x="0" y="0"/>
                  </a:lnTo>
                  <a:lnTo>
                    <a:pt x="0" y="2827139"/>
                  </a:lnTo>
                  <a:close/>
                </a:path>
              </a:pathLst>
            </a:custGeom>
            <a:solidFill>
              <a:schemeClr val="tx2"/>
            </a:solidFill>
          </p:spPr>
          <p:txBody>
            <a:bodyPr wrap="square" lIns="0" tIns="0" rIns="0" bIns="0" rtlCol="0"/>
            <a:lstStyle/>
            <a:p>
              <a:endParaRPr/>
            </a:p>
          </p:txBody>
        </p:sp>
        <p:sp>
          <p:nvSpPr>
            <p:cNvPr id="27" name="object 4">
              <a:extLst>
                <a:ext uri="{FF2B5EF4-FFF2-40B4-BE49-F238E27FC236}">
                  <a16:creationId xmlns:a16="http://schemas.microsoft.com/office/drawing/2014/main" id="{5CFA47C1-A5CF-A9AE-0689-C6E2148A4BC1}"/>
                </a:ext>
              </a:extLst>
            </p:cNvPr>
            <p:cNvSpPr/>
            <p:nvPr/>
          </p:nvSpPr>
          <p:spPr>
            <a:xfrm>
              <a:off x="0" y="0"/>
              <a:ext cx="19832320" cy="8481695"/>
            </a:xfrm>
            <a:custGeom>
              <a:avLst/>
              <a:gdLst/>
              <a:ahLst/>
              <a:cxnLst/>
              <a:rect l="l" t="t" r="r" b="b"/>
              <a:pathLst>
                <a:path w="19832320" h="8481695">
                  <a:moveTo>
                    <a:pt x="19831856" y="0"/>
                  </a:moveTo>
                  <a:lnTo>
                    <a:pt x="0" y="0"/>
                  </a:lnTo>
                  <a:lnTo>
                    <a:pt x="0" y="8481417"/>
                  </a:lnTo>
                  <a:lnTo>
                    <a:pt x="19831856" y="8481417"/>
                  </a:lnTo>
                  <a:lnTo>
                    <a:pt x="19831856" y="0"/>
                  </a:lnTo>
                  <a:close/>
                </a:path>
              </a:pathLst>
            </a:custGeom>
            <a:solidFill>
              <a:schemeClr val="bg2"/>
            </a:solidFill>
          </p:spPr>
          <p:txBody>
            <a:bodyPr wrap="square" lIns="0" tIns="0" rIns="0" bIns="0" rtlCol="0"/>
            <a:lstStyle/>
            <a:p>
              <a:endParaRPr/>
            </a:p>
          </p:txBody>
        </p:sp>
        <p:sp>
          <p:nvSpPr>
            <p:cNvPr id="28" name="object 5">
              <a:extLst>
                <a:ext uri="{FF2B5EF4-FFF2-40B4-BE49-F238E27FC236}">
                  <a16:creationId xmlns:a16="http://schemas.microsoft.com/office/drawing/2014/main" id="{3EE9BF5A-294F-4D33-12F4-8473590844A5}"/>
                </a:ext>
              </a:extLst>
            </p:cNvPr>
            <p:cNvSpPr/>
            <p:nvPr/>
          </p:nvSpPr>
          <p:spPr>
            <a:xfrm>
              <a:off x="19831856"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E5007D"/>
            </a:solidFill>
          </p:spPr>
          <p:txBody>
            <a:bodyPr wrap="square" lIns="0" tIns="0" rIns="0" bIns="0" rtlCol="0"/>
            <a:lstStyle/>
            <a:p>
              <a:endParaRPr/>
            </a:p>
          </p:txBody>
        </p:sp>
      </p:grpSp>
      <p:sp>
        <p:nvSpPr>
          <p:cNvPr id="29" name="object 12">
            <a:extLst>
              <a:ext uri="{FF2B5EF4-FFF2-40B4-BE49-F238E27FC236}">
                <a16:creationId xmlns:a16="http://schemas.microsoft.com/office/drawing/2014/main" id="{77281F7B-E0D1-198C-C339-B9A76ED02259}"/>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3" name="Title Placeholder 1">
            <a:extLst>
              <a:ext uri="{FF2B5EF4-FFF2-40B4-BE49-F238E27FC236}">
                <a16:creationId xmlns:a16="http://schemas.microsoft.com/office/drawing/2014/main" id="{2D125B50-1BF0-7CEC-CC25-2370B9A63B39}"/>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chemeClr val="bg1"/>
                </a:solidFill>
              </a:defRPr>
            </a:lvl1pPr>
          </a:lstStyle>
          <a:p>
            <a:r>
              <a:rPr lang="en-GB"/>
              <a:t>Divider Slide</a:t>
            </a:r>
            <a:endParaRPr lang="en-US"/>
          </a:p>
        </p:txBody>
      </p:sp>
      <p:grpSp>
        <p:nvGrpSpPr>
          <p:cNvPr id="2" name="Group 1">
            <a:extLst>
              <a:ext uri="{FF2B5EF4-FFF2-40B4-BE49-F238E27FC236}">
                <a16:creationId xmlns:a16="http://schemas.microsoft.com/office/drawing/2014/main" id="{D3E3AB19-0CC5-3556-FEA7-CA3C9264270D}"/>
              </a:ext>
            </a:extLst>
          </p:cNvPr>
          <p:cNvGrpSpPr/>
          <p:nvPr userDrawn="1"/>
        </p:nvGrpSpPr>
        <p:grpSpPr>
          <a:xfrm>
            <a:off x="942530" y="948344"/>
            <a:ext cx="3788430" cy="932658"/>
            <a:chOff x="942530" y="948344"/>
            <a:chExt cx="3788430" cy="932658"/>
          </a:xfrm>
        </p:grpSpPr>
        <p:sp>
          <p:nvSpPr>
            <p:cNvPr id="4" name="Freeform 3">
              <a:extLst>
                <a:ext uri="{FF2B5EF4-FFF2-40B4-BE49-F238E27FC236}">
                  <a16:creationId xmlns:a16="http://schemas.microsoft.com/office/drawing/2014/main" id="{C2D6D058-09F3-F5E8-02BE-27EEA80C8067}"/>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163401CA-6800-37A4-6673-625CCFCD15D4}"/>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802D5746-1D8D-84E5-96F4-345A1BCFA554}"/>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943C3D2-480C-1EB4-1994-6D87B2B04EC7}"/>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88C6A40D-0846-B1F3-EFED-C627F3630BCC}"/>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F09FE8CE-CDF3-E215-7520-9DE0232FFF42}"/>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F93FDCE-974B-E255-7D18-1F8CDC1B2FDC}"/>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F7DBDEEA-2E28-DF2A-41A8-88A38A56CA97}"/>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18FE3E5-D2A7-392D-762D-156DEA4A25DF}"/>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DAF8C8D4-E876-3DD6-D6FD-893AB59F4981}"/>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ED98E053-E06F-325F-01DF-F6E61FE22027}"/>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958430DD-E1D5-E4DD-EF32-780A72889304}"/>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AB45F41-D19A-DE26-0764-7A1202857FCC}"/>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B5FD230-C271-7EA5-A344-9ED0E959970C}"/>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20AB72BD-99A5-552B-0048-5D378F1B85F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B8A70D5-572C-61B4-355B-10CC29840334}"/>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94C00FF-E92E-0773-425D-8F0D232C6E42}"/>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BCEA07D-ED0B-7DD8-DF6A-11B48E66C74A}"/>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A14AECE3-EB51-A037-A02E-BDB18B8B148E}"/>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56D844F-F844-7AD9-F9DA-AE6FE0164239}"/>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110A401-C667-CAD8-62F0-5D6B70110D91}"/>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B9E3A85-5432-F826-D9EC-E789E3248FFE}"/>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7CDCD9D-89A3-77D5-50AA-B62708D35B87}"/>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B7D0659-BD50-8B16-3315-DDA153F86ADF}"/>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86BDAF5E-0F41-66AA-0FCC-0646F8031363}"/>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EF8FBBBB-68AB-FB99-A8D4-1483EB15592B}"/>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D604B2-852B-70C0-5851-090C733B53AC}"/>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2E8E6AAA-1E8D-3801-9723-204AE2980D7B}"/>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098280CF-0673-669E-D643-A0EBE63420F8}"/>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6B9A12FF-2A22-04A2-D2F8-109B44947023}"/>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D01DD2E-FF2F-0773-23E5-3645ACF2FA5F}"/>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FDA8EC42-58DF-4384-5543-A6558ABF3706}"/>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A806FD5-3277-FBAF-0113-0955B90CFEE3}"/>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0DA204D-394A-25B5-8BA4-7E03ED42FBC3}"/>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A760893C-C447-AE0A-658C-3AA4C089E01D}"/>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9C31E4D-1013-4739-5EFF-E9A6C2D6EBB3}"/>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919B2C87-1C69-270D-3939-6F8AE77912B2}"/>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39E76C83-6E43-1318-EE27-98A4FA46E10A}"/>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75C0F335-8BE8-ED12-5323-ED8A1537EE39}"/>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9FAC5DD-93CD-E797-EFE3-1089EEE687A6}"/>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F5D122F9-76DC-1346-4EAF-EA2DC30B5F0B}"/>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A2D3F885-ABC4-6D8C-B705-2E41EA994540}"/>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4392E9EE-F90F-8BF1-462B-626D46324CE9}"/>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0A798418-69C9-4AE7-08B7-0F3943649E22}"/>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A669A4B-264C-ED66-2630-E911EAA33014}"/>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00EF2FCE-132B-5E43-4763-2D794CEC3E00}"/>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8538A3C2-76E2-773F-0DE8-5F6F458A46FD}"/>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16BB240-1504-1DE1-79B6-1A282B23D241}"/>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D7DD98E8-9F6D-873D-D3D0-3EFC8AF9F9A3}"/>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65396F82-54CD-BDDF-2C04-B3F285BB103B}"/>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68C1A1BB-FD0B-F5A9-C1A6-EA472D42DB9E}"/>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22377ACC-913F-CD63-F0FD-E7D4EBACC348}"/>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BFB704DA-B8E3-9B73-F3F7-CA78BD98FB70}"/>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87AA9B06-A4DC-607E-6890-C9A955BCE9C8}"/>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435F9D5E-9CAE-1FE4-F2CA-1667BEED3AAC}"/>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1245BA74-6BC5-AFCF-2B10-A762119A2DB9}"/>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C037A6D4-8DFF-03BD-F5B3-E7D5E416D83B}"/>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5C639385-E047-D5C4-AB6B-FDFDED30D03B}"/>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44158C81-866C-9834-ED83-62D1BFA20E24}"/>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399BA8AF-578B-B775-1F2C-A43A9FDE47E8}"/>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9250A46-C306-4BB3-3DA4-34A7536E66C8}"/>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D5D94FB7-DB2F-233E-5A9C-123E2AA6C23B}"/>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7AA3B20F-9401-C5D4-9838-7BEA77B32DF7}"/>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4D90D03D-E72C-6D64-5539-90DE91361FE4}"/>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1070793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_5">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pic>
        <p:nvPicPr>
          <p:cNvPr id="5" name="Picture 4">
            <a:extLst>
              <a:ext uri="{FF2B5EF4-FFF2-40B4-BE49-F238E27FC236}">
                <a16:creationId xmlns:a16="http://schemas.microsoft.com/office/drawing/2014/main" id="{8110EB84-B8DC-BE28-6409-CB5A71F50DB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50" y="-22225"/>
            <a:ext cx="20104100" cy="11308556"/>
          </a:xfrm>
          <a:prstGeom prst="rect">
            <a:avLst/>
          </a:prstGeom>
        </p:spPr>
      </p:pic>
      <p:grpSp>
        <p:nvGrpSpPr>
          <p:cNvPr id="2" name="Group 1">
            <a:extLst>
              <a:ext uri="{FF2B5EF4-FFF2-40B4-BE49-F238E27FC236}">
                <a16:creationId xmlns:a16="http://schemas.microsoft.com/office/drawing/2014/main" id="{3F0A435C-5190-88B0-8F8D-858D2AB04BE1}"/>
              </a:ext>
            </a:extLst>
          </p:cNvPr>
          <p:cNvGrpSpPr/>
          <p:nvPr userDrawn="1"/>
        </p:nvGrpSpPr>
        <p:grpSpPr>
          <a:xfrm>
            <a:off x="942530" y="948344"/>
            <a:ext cx="3788430" cy="932658"/>
            <a:chOff x="942530" y="948344"/>
            <a:chExt cx="3788430" cy="932658"/>
          </a:xfrm>
        </p:grpSpPr>
        <p:sp>
          <p:nvSpPr>
            <p:cNvPr id="3" name="Freeform 2">
              <a:extLst>
                <a:ext uri="{FF2B5EF4-FFF2-40B4-BE49-F238E27FC236}">
                  <a16:creationId xmlns:a16="http://schemas.microsoft.com/office/drawing/2014/main" id="{1EC71628-C6EB-1E3B-964B-46FF1502ABFC}"/>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922249B2-CD15-0681-701B-3469AAB35D7B}"/>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63DBDEC-2F00-0882-0F4A-0D053F20E6E6}"/>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E15F612-7A37-5C9D-1C18-1F1519633D77}"/>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6D32E3D-C021-D13A-D3B5-903D5937445C}"/>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CE781B0-B9E3-871C-948F-54E551C27618}"/>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B5FA331E-2CBA-7F80-A17F-AE3BEE67BE4E}"/>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F8EC567-43A7-3AD0-BA6E-5B2C551EA43B}"/>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DCC16539-FB74-48E6-A0DA-1363F3092AAA}"/>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BEC4EBE-4272-96D3-87A7-37C2C2F2F6CB}"/>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A30C9DE-B8AB-89B0-AC6D-EAF2D039986E}"/>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E1ABF69E-264E-1A32-6B90-98C4937E7FAC}"/>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8621E8A-55B8-D6E6-5508-0F8FFE1FB454}"/>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F860828-A6D1-0222-BBA1-02985F07C4D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ADC0EC32-6F7F-BF5E-CBBF-E1D2E791FD8E}"/>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EA1D9D4-614C-5386-E105-F68259224BE2}"/>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C94EEE5-3EA5-6036-3ED4-A6D482D0D554}"/>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7182835-8CCA-9286-76DD-4D5A38FFE6CC}"/>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65793C2-FCB2-BFBA-3396-AE433A8D4B2C}"/>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E798DF1F-A8A9-4E03-F802-8F003113122A}"/>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468DA94-C487-7C91-42C8-3D5944220F7D}"/>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BD94315-1C3D-B0F8-12F4-BCE0AA32505A}"/>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6F1D4C3-10A4-D1AF-4420-87EF32E235AF}"/>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C7FFFBA4-01A3-0016-0236-E7E034345DE6}"/>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9F58EC6D-1496-1E80-012A-5EA7E2A56FF2}"/>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CB649E8-0681-9ABB-8621-15014219889A}"/>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A773B895-748C-3C6B-D72F-165FA23FB995}"/>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F0E77475-847A-A0C0-F606-4FD00464270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4C57D843-1665-A7F2-3A7D-6B47E53D805F}"/>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6BD38541-C9F1-37F8-8714-70CCD4DF395D}"/>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CEC24F9D-1378-1A9B-AD34-37B5F83E42C7}"/>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FEB6194A-59F4-52F5-257F-1F313A27714F}"/>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A4392C5-F0AB-69EE-9D9D-1DD50163A0DE}"/>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47D4951C-E4CF-18F4-0DB7-FD980E9745A0}"/>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39D4D6F-3BEB-2328-ECE6-124A158ACB08}"/>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3F092AB0-7A0F-4FDB-921C-D5DC7B832757}"/>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648A53DB-0AB8-2587-294D-1ADCD1494B12}"/>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5D23DF3-992D-01FF-E17F-9D28C6AB16F9}"/>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E072A93A-9EE0-6680-5193-A3A4A9DED882}"/>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147DB50-E9FD-2B58-4F56-D1BD3BCC6F7B}"/>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B2319D9E-BFE9-0F00-B7AC-125B7B397374}"/>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4ECC1CE-7407-AAE1-5244-CFABE97E87FC}"/>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5F539312-0527-7ABE-230E-63AD4FCADB63}"/>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8BCFEF9C-9471-3FB7-3170-828E20C5409B}"/>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8298C2CF-4463-E112-5DD1-BAA270880D8F}"/>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EFC53A5-EA79-B432-179F-11105038ADF9}"/>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DB30252C-9CCA-0B6E-B769-2C47D311EC68}"/>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676F67E-724B-8CCD-B33E-3F502AB4004E}"/>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DCBA4565-0A20-077F-05B9-E487256C9B1D}"/>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BF78BAAE-B066-1611-7E47-C1DEE6FCB747}"/>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90588B30-8B2A-959A-042F-F897F154C3F4}"/>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AB284C9-DF8B-6B09-7292-A5392B3DCD97}"/>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37CE872-4AD2-74D0-4835-61B3045C74DE}"/>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40CA298-1C59-09AF-2FC5-4E256AFC95A8}"/>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337B116E-A6E9-0DB9-B0B4-1E51E945F8D6}"/>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7B20E225-989D-D1BE-7430-8B3ADB5B8EE7}"/>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875E4B-DF83-1DBE-BE6A-C22CC1DCDB86}"/>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5F86EC9E-F899-6F82-F2D2-4C6A8CCF7C70}"/>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0491E468-2025-ED3E-B20E-A5185FD5724E}"/>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7531F79-E219-09D0-31C1-D6C32B5B2167}"/>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1913162F-42B6-D94E-45BB-89F77A0D2FDA}"/>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B9BDC465-2FBD-EC27-F4AB-33F16636E695}"/>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B0A6F349-5707-D326-2183-83A7D88A3C19}"/>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7B37B0DC-154D-D4C7-94F7-19AC28191DA7}"/>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6" name="Title Placeholder 1">
            <a:extLst>
              <a:ext uri="{FF2B5EF4-FFF2-40B4-BE49-F238E27FC236}">
                <a16:creationId xmlns:a16="http://schemas.microsoft.com/office/drawing/2014/main" id="{328D3B9C-4998-28B0-A5A7-929E29DBDC33}"/>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chemeClr val="bg1"/>
                </a:solidFill>
              </a:defRPr>
            </a:lvl1pPr>
          </a:lstStyle>
          <a:p>
            <a:r>
              <a:rPr lang="en-GB"/>
              <a:t>Divider Slide</a:t>
            </a:r>
            <a:endParaRPr lang="en-US"/>
          </a:p>
        </p:txBody>
      </p:sp>
      <p:sp>
        <p:nvSpPr>
          <p:cNvPr id="7" name="object 8">
            <a:extLst>
              <a:ext uri="{FF2B5EF4-FFF2-40B4-BE49-F238E27FC236}">
                <a16:creationId xmlns:a16="http://schemas.microsoft.com/office/drawing/2014/main" id="{2651B41C-840A-9A9C-6B5E-EA0B94CC9243}"/>
              </a:ext>
            </a:extLst>
          </p:cNvPr>
          <p:cNvSpPr txBox="1"/>
          <p:nvPr userDrawn="1"/>
        </p:nvSpPr>
        <p:spPr>
          <a:xfrm>
            <a:off x="17639270" y="99234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Tree>
    <p:extLst>
      <p:ext uri="{BB962C8B-B14F-4D97-AF65-F5344CB8AC3E}">
        <p14:creationId xmlns:p14="http://schemas.microsoft.com/office/powerpoint/2010/main" val="1474224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_6">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EA55BAE1-55DB-D103-8E07-708B0F0C93FB}"/>
              </a:ext>
            </a:extLst>
          </p:cNvPr>
          <p:cNvSpPr/>
          <p:nvPr userDrawn="1"/>
        </p:nvSpPr>
        <p:spPr>
          <a:xfrm>
            <a:off x="16284981" y="0"/>
            <a:ext cx="3819525" cy="11308715"/>
          </a:xfrm>
          <a:custGeom>
            <a:avLst/>
            <a:gdLst/>
            <a:ahLst/>
            <a:cxnLst/>
            <a:rect l="l" t="t" r="r" b="b"/>
            <a:pathLst>
              <a:path w="3819525" h="11308715">
                <a:moveTo>
                  <a:pt x="3819119" y="0"/>
                </a:moveTo>
                <a:lnTo>
                  <a:pt x="0" y="0"/>
                </a:lnTo>
                <a:lnTo>
                  <a:pt x="0" y="11308556"/>
                </a:lnTo>
                <a:lnTo>
                  <a:pt x="3819119" y="11308556"/>
                </a:lnTo>
                <a:lnTo>
                  <a:pt x="3819119" y="0"/>
                </a:lnTo>
                <a:close/>
              </a:path>
            </a:pathLst>
          </a:custGeom>
          <a:solidFill>
            <a:schemeClr val="bg2"/>
          </a:solidFill>
        </p:spPr>
        <p:txBody>
          <a:bodyPr wrap="square" lIns="0" tIns="0" rIns="0" bIns="0" rtlCol="0"/>
          <a:lstStyle/>
          <a:p>
            <a:endParaRPr/>
          </a:p>
        </p:txBody>
      </p:sp>
      <p:sp>
        <p:nvSpPr>
          <p:cNvPr id="3" name="object 8">
            <a:extLst>
              <a:ext uri="{FF2B5EF4-FFF2-40B4-BE49-F238E27FC236}">
                <a16:creationId xmlns:a16="http://schemas.microsoft.com/office/drawing/2014/main" id="{DC8A5424-42A2-96B6-7B48-3C665B8F5E87}"/>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4" name="Title Placeholder 1">
            <a:extLst>
              <a:ext uri="{FF2B5EF4-FFF2-40B4-BE49-F238E27FC236}">
                <a16:creationId xmlns:a16="http://schemas.microsoft.com/office/drawing/2014/main" id="{1DDDCCD7-851F-1AB6-AD23-EE2A7DDFD72F}"/>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ysClr val="windowText" lastClr="000000"/>
                </a:solidFill>
              </a:defRPr>
            </a:lvl1pPr>
          </a:lstStyle>
          <a:p>
            <a:r>
              <a:rPr lang="en-GB"/>
              <a:t>Divider Slide</a:t>
            </a:r>
            <a:endParaRPr lang="en-US"/>
          </a:p>
        </p:txBody>
      </p:sp>
      <p:grpSp>
        <p:nvGrpSpPr>
          <p:cNvPr id="6" name="Group 5">
            <a:extLst>
              <a:ext uri="{FF2B5EF4-FFF2-40B4-BE49-F238E27FC236}">
                <a16:creationId xmlns:a16="http://schemas.microsoft.com/office/drawing/2014/main" id="{E5F80177-32BB-D5B9-25C1-39361674EDF9}"/>
              </a:ext>
            </a:extLst>
          </p:cNvPr>
          <p:cNvGrpSpPr/>
          <p:nvPr userDrawn="1"/>
        </p:nvGrpSpPr>
        <p:grpSpPr>
          <a:xfrm>
            <a:off x="942530" y="948344"/>
            <a:ext cx="3788430" cy="932658"/>
            <a:chOff x="942530" y="948344"/>
            <a:chExt cx="3788430" cy="932658"/>
          </a:xfrm>
        </p:grpSpPr>
        <p:sp>
          <p:nvSpPr>
            <p:cNvPr id="8" name="Freeform 7">
              <a:extLst>
                <a:ext uri="{FF2B5EF4-FFF2-40B4-BE49-F238E27FC236}">
                  <a16:creationId xmlns:a16="http://schemas.microsoft.com/office/drawing/2014/main" id="{E1DFC7A1-BD88-721E-945F-AAA6A20F6CC3}"/>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4D08BE4F-8C4B-C537-D332-594867EBAA0F}"/>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A2C1F1D-427F-7890-6BF7-96D357DB2006}"/>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07BCDFE7-FFE5-4D81-64D8-B36471AB8BBB}"/>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8DA34987-FE22-8514-0463-C53A7BA93F88}"/>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D5E8F989-E2FF-CF39-7D28-99BFE19851D2}"/>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9078FB50-0A5D-F97F-B0EE-E0ED2A783FCF}"/>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8F14E23B-ED72-90A3-7785-A6AD483BBCB5}"/>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91E1AEBA-49BB-AEC7-A894-692C4B9695A4}"/>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C80F2DFF-8183-0E58-6E61-301E53F783C6}"/>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D5355BE9-5479-7C5C-3758-05750A6289B1}"/>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2EF3409B-B795-37D7-1C97-AFE42D5B2B18}"/>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CA3E3C61-8483-DEF7-D7F6-BA1C5C90B161}"/>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BACBDC99-7854-5AEC-D536-1569B3497FF0}"/>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AA415298-264C-A25E-C9E6-15ED353012A2}"/>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A423CACA-3CDE-A9AD-4DF8-8CE0442AE1EC}"/>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2584DD7-2BBD-ADCE-163E-7ED73B4BE2BB}"/>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A05D300D-07DE-8487-CFAA-AA9B8CBAF028}"/>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34BCA85A-E094-0E21-EB58-B38A390A2681}"/>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6400FCB3-9B7F-D03C-4A0C-5951FA1CA58E}"/>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ED5A602A-A697-0A32-7B60-B122A5F3EB69}"/>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9648C557-66BD-1B21-500E-37E7ADFA9FD8}"/>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D131DF75-DA3B-1AF1-1ED9-DE48417183A3}"/>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40CD47B9-926F-E8D8-0FCA-A7A05960BBFD}"/>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53C07603-B20A-069C-6291-6C63C6F6D49D}"/>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F596DF9A-036B-2478-E4D7-BB7C2E2C0C7A}"/>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59FB0B0A-E44B-2C4D-A058-B16B667433FA}"/>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6F75605E-A355-0BA3-599C-977068E6972E}"/>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88B176E9-5B54-EB34-D969-A77E13C6418B}"/>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7394A1B6-ECB8-E507-384E-CE745602BC88}"/>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2A252F28-1DA4-2197-B4F2-62091CD86DB8}"/>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D3070318-E9E4-CB79-859C-D6B615326C76}"/>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F9261C21-66D8-DE97-A742-95E425C5549C}"/>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3A63906E-156B-447F-0420-B67501C9B64D}"/>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63AA374-2257-6248-98B4-75CF68EDF7F6}"/>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1D8EC1F7-643B-6C50-A4A9-11DBEAD702FC}"/>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76BBBD0D-1F57-52A8-123B-7FC6DC3ADF4E}"/>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AF7816C3-1F63-955C-86D2-6C5A016E8DDD}"/>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22797698-6EDD-D4DF-0F15-F765BE17AFCD}"/>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46FBBE7D-C7FC-CA8D-1A2F-0ACC5764AD15}"/>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FD0A71EC-D067-7824-A779-C6AF9719F045}"/>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A2E0D322-E24A-C9A9-FB17-B1922CB07A94}"/>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045F08A1-4FE4-2C13-0FEB-A89E37D98F94}"/>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8F5F334D-42B1-BA39-FACA-6FBAEE31832C}"/>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98337373-B734-1792-DE08-893784AA6B3B}"/>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81FEDF2E-2BA9-4BF7-2BDB-3D4DBAA5C9B5}"/>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F291C9A9-EB9D-0A39-971E-112D55318F4A}"/>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25E117B4-122C-C883-C8C1-E99661A9ABF8}"/>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E6CBFB3E-8644-27FE-741D-ACD3C8D15742}"/>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410C99BC-7555-4622-0E42-94E9CC4C763A}"/>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9C58F2FA-8D49-D704-7F61-F0EB998D3071}"/>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7BA69412-8D00-CD8A-9134-D0A0EF55C221}"/>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504703B-F287-39B6-C96A-DC2A9FCFA6A0}"/>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DB48FB42-9D0C-EB89-C1EF-DFC3BFC75C09}"/>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80E54121-0771-4E40-DBFC-8177E9BE569B}"/>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DC6C89AB-A03E-9489-352D-3E0415ED953D}"/>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B178479C-D25F-6469-10BD-F4935EC2C37B}"/>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5262E5AC-6FB7-B418-127E-1B0F333EBA55}"/>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49B9631F-D4D6-FD21-B262-7B301C963104}"/>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13F6004B-2C15-6556-65D2-0C4075F919D1}"/>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1770021B-5F95-018B-1A86-529D84ACB067}"/>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DBF67666-2260-76CF-9640-8B0D0BC03836}"/>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D4C6C7C9-059E-F94D-7A94-999EB0C3459C}"/>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6C72593F-C083-CD56-A941-9E5EF931B85B}"/>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347075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_7">
    <p:spTree>
      <p:nvGrpSpPr>
        <p:cNvPr id="1" name=""/>
        <p:cNvGrpSpPr/>
        <p:nvPr/>
      </p:nvGrpSpPr>
      <p:grpSpPr>
        <a:xfrm>
          <a:off x="0" y="0"/>
          <a:ext cx="0" cy="0"/>
          <a:chOff x="0" y="0"/>
          <a:chExt cx="0" cy="0"/>
        </a:xfrm>
      </p:grpSpPr>
      <p:sp>
        <p:nvSpPr>
          <p:cNvPr id="5" name="object 10">
            <a:extLst>
              <a:ext uri="{FF2B5EF4-FFF2-40B4-BE49-F238E27FC236}">
                <a16:creationId xmlns:a16="http://schemas.microsoft.com/office/drawing/2014/main" id="{9F9881BC-E56C-B8B1-7A91-E850D6E98097}"/>
              </a:ext>
            </a:extLst>
          </p:cNvPr>
          <p:cNvSpPr txBox="1"/>
          <p:nvPr userDrawn="1"/>
        </p:nvSpPr>
        <p:spPr>
          <a:xfrm>
            <a:off x="10518807"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grpSp>
        <p:nvGrpSpPr>
          <p:cNvPr id="25" name="object 2">
            <a:extLst>
              <a:ext uri="{FF2B5EF4-FFF2-40B4-BE49-F238E27FC236}">
                <a16:creationId xmlns:a16="http://schemas.microsoft.com/office/drawing/2014/main" id="{401F4381-5A1D-BC9E-B501-26A99CC53BF3}"/>
              </a:ext>
            </a:extLst>
          </p:cNvPr>
          <p:cNvGrpSpPr/>
          <p:nvPr userDrawn="1"/>
        </p:nvGrpSpPr>
        <p:grpSpPr>
          <a:xfrm>
            <a:off x="0" y="0"/>
            <a:ext cx="20104271" cy="11309072"/>
            <a:chOff x="0" y="0"/>
            <a:chExt cx="20104271" cy="11309072"/>
          </a:xfrm>
        </p:grpSpPr>
        <p:sp>
          <p:nvSpPr>
            <p:cNvPr id="26" name="object 3">
              <a:extLst>
                <a:ext uri="{FF2B5EF4-FFF2-40B4-BE49-F238E27FC236}">
                  <a16:creationId xmlns:a16="http://schemas.microsoft.com/office/drawing/2014/main" id="{80A7206F-41CF-9884-377A-C8C98208EAC5}"/>
                </a:ext>
              </a:extLst>
            </p:cNvPr>
            <p:cNvSpPr/>
            <p:nvPr/>
          </p:nvSpPr>
          <p:spPr>
            <a:xfrm>
              <a:off x="0" y="8481417"/>
              <a:ext cx="19832320" cy="2827655"/>
            </a:xfrm>
            <a:custGeom>
              <a:avLst/>
              <a:gdLst/>
              <a:ahLst/>
              <a:cxnLst/>
              <a:rect l="l" t="t" r="r" b="b"/>
              <a:pathLst>
                <a:path w="19832320" h="2827654">
                  <a:moveTo>
                    <a:pt x="0" y="2827139"/>
                  </a:moveTo>
                  <a:lnTo>
                    <a:pt x="19831856" y="2827139"/>
                  </a:lnTo>
                  <a:lnTo>
                    <a:pt x="19831856" y="0"/>
                  </a:lnTo>
                  <a:lnTo>
                    <a:pt x="0" y="0"/>
                  </a:lnTo>
                  <a:lnTo>
                    <a:pt x="0" y="2827139"/>
                  </a:lnTo>
                  <a:close/>
                </a:path>
              </a:pathLst>
            </a:custGeom>
            <a:solidFill>
              <a:schemeClr val="bg2"/>
            </a:solidFill>
          </p:spPr>
          <p:txBody>
            <a:bodyPr wrap="square" lIns="0" tIns="0" rIns="0" bIns="0" rtlCol="0"/>
            <a:lstStyle/>
            <a:p>
              <a:endParaRPr/>
            </a:p>
          </p:txBody>
        </p:sp>
        <p:sp>
          <p:nvSpPr>
            <p:cNvPr id="28" name="object 5">
              <a:extLst>
                <a:ext uri="{FF2B5EF4-FFF2-40B4-BE49-F238E27FC236}">
                  <a16:creationId xmlns:a16="http://schemas.microsoft.com/office/drawing/2014/main" id="{3EE9BF5A-294F-4D33-12F4-8473590844A5}"/>
                </a:ext>
              </a:extLst>
            </p:cNvPr>
            <p:cNvSpPr/>
            <p:nvPr/>
          </p:nvSpPr>
          <p:spPr>
            <a:xfrm>
              <a:off x="19831856"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E5007D"/>
            </a:solidFill>
          </p:spPr>
          <p:txBody>
            <a:bodyPr wrap="square" lIns="0" tIns="0" rIns="0" bIns="0" rtlCol="0"/>
            <a:lstStyle/>
            <a:p>
              <a:endParaRPr/>
            </a:p>
          </p:txBody>
        </p:sp>
      </p:grpSp>
      <p:sp>
        <p:nvSpPr>
          <p:cNvPr id="29" name="object 12">
            <a:extLst>
              <a:ext uri="{FF2B5EF4-FFF2-40B4-BE49-F238E27FC236}">
                <a16:creationId xmlns:a16="http://schemas.microsoft.com/office/drawing/2014/main" id="{77281F7B-E0D1-198C-C339-B9A76ED02259}"/>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3" name="Title Placeholder 1">
            <a:extLst>
              <a:ext uri="{FF2B5EF4-FFF2-40B4-BE49-F238E27FC236}">
                <a16:creationId xmlns:a16="http://schemas.microsoft.com/office/drawing/2014/main" id="{2D125B50-1BF0-7CEC-CC25-2370B9A63B39}"/>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ysClr val="windowText" lastClr="000000"/>
                </a:solidFill>
              </a:defRPr>
            </a:lvl1pPr>
          </a:lstStyle>
          <a:p>
            <a:r>
              <a:rPr lang="en-GB"/>
              <a:t>Divider Slide</a:t>
            </a:r>
            <a:endParaRPr lang="en-US"/>
          </a:p>
        </p:txBody>
      </p:sp>
      <p:grpSp>
        <p:nvGrpSpPr>
          <p:cNvPr id="36" name="Group 35">
            <a:extLst>
              <a:ext uri="{FF2B5EF4-FFF2-40B4-BE49-F238E27FC236}">
                <a16:creationId xmlns:a16="http://schemas.microsoft.com/office/drawing/2014/main" id="{92018110-6BA2-E137-FCF9-00F7A376F266}"/>
              </a:ext>
            </a:extLst>
          </p:cNvPr>
          <p:cNvGrpSpPr/>
          <p:nvPr userDrawn="1"/>
        </p:nvGrpSpPr>
        <p:grpSpPr>
          <a:xfrm>
            <a:off x="942530" y="948344"/>
            <a:ext cx="3788430" cy="932658"/>
            <a:chOff x="942530" y="948344"/>
            <a:chExt cx="3788430" cy="932658"/>
          </a:xfrm>
        </p:grpSpPr>
        <p:sp>
          <p:nvSpPr>
            <p:cNvPr id="37" name="Freeform 36">
              <a:extLst>
                <a:ext uri="{FF2B5EF4-FFF2-40B4-BE49-F238E27FC236}">
                  <a16:creationId xmlns:a16="http://schemas.microsoft.com/office/drawing/2014/main" id="{5CA8E9BE-7B96-3099-B0CE-8BFD753CD316}"/>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1A62015-608E-BA9A-06FA-CA4DAD2D852F}"/>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068E5A5-4C5D-8231-FDF0-B0F1B1273D9F}"/>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59C13C7F-BA64-8B43-A1E3-5C210510A0A3}"/>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33D3079-9990-8C1B-10DF-88BB0AA72830}"/>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ACB57045-69A3-8662-75CF-FA5D7A5C8F8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CC41965-33F5-D88B-3849-EF9ED3424FE2}"/>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2EC57C93-73FD-AC06-CC25-1F60F3145EF2}"/>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25752056-222B-D0C6-6F21-4F6357CA7C3B}"/>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9F8E8DBE-1440-3673-6A0B-8C0F9B38D263}"/>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F7D3D0EC-E9BF-7EA2-151E-09F33D715CCD}"/>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500C1D95-123C-51A6-E5F4-E379A75E8C39}"/>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BE51DEE1-DCF3-FD5D-0148-FB046136BF94}"/>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B818BEDD-3201-498F-0E51-9230ED4ABD5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9014812E-ACAC-5063-9B3A-99E8C96AD78B}"/>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40BCDF54-1319-4435-F6A9-DDB855FF8D96}"/>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CECDCAAF-44AB-8558-E56E-F282706FF595}"/>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D4FDCDEA-DD25-C4FA-4008-9126A4ACE7EE}"/>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E35471E2-7548-6AE2-9F5A-3459E5EC8F24}"/>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59646D83-52BC-62B4-290F-3383D9F8EF07}"/>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FE4B1D95-0D67-EDDD-F0C1-8EC0A38605EF}"/>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EF968AF4-F4FA-1380-C0B8-863587B4494D}"/>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B9F0B3A5-A44B-7EC7-AD73-48ADB3C86574}"/>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DC69ED0A-1378-E2A0-0978-960E60E9B73F}"/>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E8C4B533-7290-440D-1E75-65B4F63FFF17}"/>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17F5D6DA-B779-A474-CE96-E24BEAF213F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0ED43043-1592-6DDB-5067-E1D564B6BBB7}"/>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92886235-AA05-E604-658B-DC4AB28C9DB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FBE13E09-96BF-A557-E014-18067348AC56}"/>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845E47E4-B904-BFAD-606B-414CB00653BB}"/>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37234E8E-893C-26EA-CFF9-73DE56BC7D66}"/>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43150793-8E62-4B4D-99F2-EC7C068618A2}"/>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7E0AC058-A2B4-E6CF-0A88-72D11C01E31D}"/>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8C12E702-FD07-ABEB-2931-58DD8729044A}"/>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9631DABE-7726-260D-60E2-781791C3DD93}"/>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9834816-F41C-6683-BF99-5837EB89AA28}"/>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4EFAA319-F86C-F57A-85A6-057C325AB2B2}"/>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CED579C-2197-D4FA-777D-9728C0F6165B}"/>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0B9FCCA6-C652-2E83-A565-16F510349163}"/>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26D6C981-63CB-1766-165B-B6BCEE20EF35}"/>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F34609BC-D18F-C5CB-5004-43285589F06C}"/>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3D01B31-CBC2-DEF6-2D0F-D5201519B452}"/>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FEE8ED61-33F9-957E-702A-A3650B3D37D2}"/>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36B42585-4785-BA91-4A62-95715272756A}"/>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5F2DBB9C-392C-8766-580B-6E88E258FCC3}"/>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50E37C66-1354-206C-F4C8-1B759B5E2FA8}"/>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4362918B-BF63-991C-466D-C56E190BE752}"/>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650533F0-D977-A0FF-73EE-5892C525E057}"/>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97E19EBE-6E12-B9C0-EC96-1A55A18FC84C}"/>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9E9062D7-86E5-D3F5-CFC6-F94FD0D7CA12}"/>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B02E66D1-DD5E-1486-7955-CCD1945E15D7}"/>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FF406829-F879-CB0A-D80E-65E196DAF991}"/>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49902E6F-4B2A-C798-BDDD-A6A0A57F858E}"/>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6A3A24B0-4E64-7AD2-FA9D-E297ACC5B2C1}"/>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9E9ED13C-D3C8-F322-FEE3-6221F7399824}"/>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F45C470B-906B-0A4C-7313-7F2DE3439BC5}"/>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798EF62D-71CF-1092-7A5B-C59FF1341B1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22A4AFD2-AF97-D63E-4FBA-5B1175145F50}"/>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50503671-6DCF-AD89-FCF1-58A5133589CA}"/>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4F41A329-ED91-3D46-4693-7C03FCE9D55A}"/>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F9CD79DE-47F9-0A69-1183-117AA63F6C6F}"/>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56FF4657-7530-6782-23B5-B3110255F92C}"/>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8B71CDE2-8D36-1FFA-E434-453C4F0A215D}"/>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99952EA2-3263-BA77-DD4F-1BBCB42AAD28}"/>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3791878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_2">
    <p:spTree>
      <p:nvGrpSpPr>
        <p:cNvPr id="1" name=""/>
        <p:cNvGrpSpPr/>
        <p:nvPr/>
      </p:nvGrpSpPr>
      <p:grpSpPr>
        <a:xfrm>
          <a:off x="0" y="0"/>
          <a:ext cx="0" cy="0"/>
          <a:chOff x="0" y="0"/>
          <a:chExt cx="0" cy="0"/>
        </a:xfrm>
      </p:grpSpPr>
      <p:grpSp>
        <p:nvGrpSpPr>
          <p:cNvPr id="2" name="object 2">
            <a:extLst>
              <a:ext uri="{FF2B5EF4-FFF2-40B4-BE49-F238E27FC236}">
                <a16:creationId xmlns:a16="http://schemas.microsoft.com/office/drawing/2014/main" id="{A765C0DE-BB1C-5DA2-F9DE-2D99960E1EEE}"/>
              </a:ext>
            </a:extLst>
          </p:cNvPr>
          <p:cNvGrpSpPr/>
          <p:nvPr userDrawn="1"/>
        </p:nvGrpSpPr>
        <p:grpSpPr>
          <a:xfrm>
            <a:off x="9572587" y="0"/>
            <a:ext cx="10532110" cy="11308715"/>
            <a:chOff x="9572587" y="0"/>
            <a:chExt cx="10532110" cy="11308715"/>
          </a:xfrm>
        </p:grpSpPr>
        <p:sp>
          <p:nvSpPr>
            <p:cNvPr id="3" name="object 3">
              <a:extLst>
                <a:ext uri="{FF2B5EF4-FFF2-40B4-BE49-F238E27FC236}">
                  <a16:creationId xmlns:a16="http://schemas.microsoft.com/office/drawing/2014/main" id="{E4CCBA11-A33C-9D36-FA5D-E7B56DD3C695}"/>
                </a:ext>
              </a:extLst>
            </p:cNvPr>
            <p:cNvSpPr/>
            <p:nvPr/>
          </p:nvSpPr>
          <p:spPr>
            <a:xfrm>
              <a:off x="9572587" y="0"/>
              <a:ext cx="7671434" cy="11308715"/>
            </a:xfrm>
            <a:custGeom>
              <a:avLst/>
              <a:gdLst/>
              <a:ahLst/>
              <a:cxnLst/>
              <a:rect l="l" t="t" r="r" b="b"/>
              <a:pathLst>
                <a:path w="7671434" h="11308715">
                  <a:moveTo>
                    <a:pt x="0" y="11308556"/>
                  </a:moveTo>
                  <a:lnTo>
                    <a:pt x="7671305" y="11308556"/>
                  </a:lnTo>
                  <a:lnTo>
                    <a:pt x="7671305" y="0"/>
                  </a:lnTo>
                  <a:lnTo>
                    <a:pt x="0" y="0"/>
                  </a:lnTo>
                  <a:lnTo>
                    <a:pt x="0" y="11308556"/>
                  </a:lnTo>
                  <a:close/>
                </a:path>
              </a:pathLst>
            </a:custGeom>
            <a:solidFill>
              <a:schemeClr val="bg2"/>
            </a:solidFill>
          </p:spPr>
          <p:txBody>
            <a:bodyPr wrap="square" lIns="0" tIns="0" rIns="0" bIns="0" rtlCol="0"/>
            <a:lstStyle/>
            <a:p>
              <a:endParaRPr/>
            </a:p>
          </p:txBody>
        </p:sp>
        <p:sp>
          <p:nvSpPr>
            <p:cNvPr id="4" name="object 4">
              <a:extLst>
                <a:ext uri="{FF2B5EF4-FFF2-40B4-BE49-F238E27FC236}">
                  <a16:creationId xmlns:a16="http://schemas.microsoft.com/office/drawing/2014/main" id="{CDFA4260-AFA4-A605-BB25-E849EACEF78F}"/>
                </a:ext>
              </a:extLst>
            </p:cNvPr>
            <p:cNvSpPr/>
            <p:nvPr/>
          </p:nvSpPr>
          <p:spPr>
            <a:xfrm>
              <a:off x="17243893" y="0"/>
              <a:ext cx="2860675" cy="11308715"/>
            </a:xfrm>
            <a:custGeom>
              <a:avLst/>
              <a:gdLst/>
              <a:ahLst/>
              <a:cxnLst/>
              <a:rect l="l" t="t" r="r" b="b"/>
              <a:pathLst>
                <a:path w="2860675" h="11308715">
                  <a:moveTo>
                    <a:pt x="2860206" y="0"/>
                  </a:moveTo>
                  <a:lnTo>
                    <a:pt x="0" y="0"/>
                  </a:lnTo>
                  <a:lnTo>
                    <a:pt x="0" y="11308556"/>
                  </a:lnTo>
                  <a:lnTo>
                    <a:pt x="2860206" y="11308556"/>
                  </a:lnTo>
                  <a:lnTo>
                    <a:pt x="2860206" y="0"/>
                  </a:lnTo>
                  <a:close/>
                </a:path>
              </a:pathLst>
            </a:custGeom>
            <a:solidFill>
              <a:schemeClr val="tx2"/>
            </a:solidFill>
          </p:spPr>
          <p:txBody>
            <a:bodyPr wrap="square" lIns="0" tIns="0" rIns="0" bIns="0" rtlCol="0"/>
            <a:lstStyle/>
            <a:p>
              <a:endParaRPr/>
            </a:p>
          </p:txBody>
        </p:sp>
      </p:grpSp>
      <p:sp>
        <p:nvSpPr>
          <p:cNvPr id="5" name="object 10">
            <a:extLst>
              <a:ext uri="{FF2B5EF4-FFF2-40B4-BE49-F238E27FC236}">
                <a16:creationId xmlns:a16="http://schemas.microsoft.com/office/drawing/2014/main" id="{9F9881BC-E56C-B8B1-7A91-E850D6E98097}"/>
              </a:ext>
            </a:extLst>
          </p:cNvPr>
          <p:cNvSpPr txBox="1"/>
          <p:nvPr userDrawn="1"/>
        </p:nvSpPr>
        <p:spPr>
          <a:xfrm>
            <a:off x="10518807"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7" name="Title Placeholder 1">
            <a:extLst>
              <a:ext uri="{FF2B5EF4-FFF2-40B4-BE49-F238E27FC236}">
                <a16:creationId xmlns:a16="http://schemas.microsoft.com/office/drawing/2014/main" id="{D437C846-E45E-BE1C-46D3-7ED98E19B92D}"/>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lvl1pPr>
          </a:lstStyle>
          <a:p>
            <a:r>
              <a:rPr lang="en-GB"/>
              <a:t>Cover slide title maximum of 4 lines</a:t>
            </a:r>
            <a:endParaRPr lang="en-US"/>
          </a:p>
        </p:txBody>
      </p:sp>
      <p:grpSp>
        <p:nvGrpSpPr>
          <p:cNvPr id="6" name="Group 5">
            <a:extLst>
              <a:ext uri="{FF2B5EF4-FFF2-40B4-BE49-F238E27FC236}">
                <a16:creationId xmlns:a16="http://schemas.microsoft.com/office/drawing/2014/main" id="{7D12AD7F-601D-2785-C1B1-63D67E6FA93B}"/>
              </a:ext>
            </a:extLst>
          </p:cNvPr>
          <p:cNvGrpSpPr/>
          <p:nvPr userDrawn="1"/>
        </p:nvGrpSpPr>
        <p:grpSpPr>
          <a:xfrm>
            <a:off x="942530" y="948344"/>
            <a:ext cx="3788430" cy="932658"/>
            <a:chOff x="942530" y="948344"/>
            <a:chExt cx="3788430" cy="932658"/>
          </a:xfrm>
        </p:grpSpPr>
        <p:sp>
          <p:nvSpPr>
            <p:cNvPr id="8" name="Freeform 7">
              <a:extLst>
                <a:ext uri="{FF2B5EF4-FFF2-40B4-BE49-F238E27FC236}">
                  <a16:creationId xmlns:a16="http://schemas.microsoft.com/office/drawing/2014/main" id="{7D714A26-C92A-2B3C-AF8E-496FB1420F51}"/>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57840B2C-FE75-194D-412A-B8D0580110A6}"/>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9A8584D-8D50-881D-3864-0F8FC122715F}"/>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5F41C506-9A14-B0DC-5CC3-8997BCA8DD43}"/>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434FB07-9D35-77CC-490C-9B88FCB643AF}"/>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ED279F0-EA59-7B33-EA2B-232185EE1285}"/>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3BD6121-3AFD-50B0-BFF7-0C0E333B8C1B}"/>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48DDE6E-1898-876D-009A-2E613F530B9D}"/>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6FB7DA6-E6E4-CD2B-1C26-B3974F7898B5}"/>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4A2EA2D-DB22-212E-2720-8D563019ADA2}"/>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5226EDF-1B61-6F98-577A-D71EF0F56DE1}"/>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12517D2-DE9E-E333-634C-B9DAEC67F45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871CEA9-8569-7DCC-4222-FC1A16385F92}"/>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C85390F-0A0A-E663-0B31-F8E85CC1126F}"/>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9C27E42-D35F-0653-8D08-D4DB15A8F443}"/>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9CCABF6-357E-6874-ED74-C978D74D5651}"/>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29C674F-F4F3-CA1B-3B88-E1F3E2B104C7}"/>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E738BFD-E3E2-809E-27CC-669E88000C2C}"/>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1FE04EC-0F7E-B035-5B49-6A2E241CB3C2}"/>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824110F-9DEA-500C-22D6-8D097F1FD1A8}"/>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05E27C11-C052-1321-D929-AEAD9F3E2608}"/>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A2B99EAC-5FF5-0BF9-8830-FBB1D9B92CFD}"/>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FD68035E-7E5A-8BB3-947D-341816DAA846}"/>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9AB4740E-6B14-F265-9400-070DCF0F2EFB}"/>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0E3B7B4F-0B63-3AA4-F032-BA5B461BFA9D}"/>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48CD8E0-593D-59B4-1931-F5EB6B600AD4}"/>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FDF7FEA6-B477-8F15-76E9-BDD037AD4BBD}"/>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8A21A137-69FC-6275-ED19-084F975B2027}"/>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0F53DC4-6E64-5511-3057-5AE05F09F0C3}"/>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98498F0-5706-B86C-9336-E22258D3C4C3}"/>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D0919ED7-54B9-FB61-B69D-A6D9FD8C59AB}"/>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3854E27-D78B-F153-D496-AFD0985A79E9}"/>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06C04208-1DBB-1140-B559-6001F47F5214}"/>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6489366-5707-2E98-498D-F456FF796A27}"/>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CF80F09C-895C-9533-E4D6-49ED11B0E4C8}"/>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24187A92-1A88-D9A1-27DD-65C14C22A794}"/>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3BAB316D-C97A-6519-39C3-7356ACB9FD6F}"/>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E1BA6E0-8740-50DF-8658-FB07D3C5E22B}"/>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F1713AB-A3FC-710A-58E0-6285399E6DE1}"/>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77DC3767-24E5-D855-C039-668F285AAC7E}"/>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B7714148-697E-933B-034E-29CCF3BF7BEE}"/>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83C9767A-1DF3-208B-F463-27CFC6F28DA6}"/>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7A160B34-6549-BBF9-F123-97AC590C082E}"/>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E5995B62-92AB-F15E-8E04-E64276AF4926}"/>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C105A730-1C84-7D9A-AE8A-FBE8B9ECEBA0}"/>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D318E6B-EB1C-CCDC-E7D2-BCE5014E58E7}"/>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F48BBAD0-723D-BE54-3C66-F4A3F460E03E}"/>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8A0689F8-E4A6-9111-1163-FEC47A437913}"/>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B120A61-AE7A-AB7C-0FBE-14AAF60BFC69}"/>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3F4C45FF-F951-468F-FCD1-FC5E1A58EDC8}"/>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390AB11D-4563-9AA7-D64B-4D3EFFB33B65}"/>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E853E3CE-2EAE-A627-8160-93E197A2B358}"/>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D2AD3F53-447E-CD7B-B6D2-C0C9890C0EF7}"/>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8483F105-7FF8-6C48-53E0-3FAF1C2CBA6E}"/>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024512B4-A1CF-9ADE-0965-665F3238F207}"/>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44411FA5-966A-3ED6-57F1-260C78639C91}"/>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713A7C9B-6279-BAB2-6E49-D3874A1A3CEB}"/>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A7CDF91B-A536-8418-8B89-59EB3A8A1BA3}"/>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E19AEFD3-887A-5101-07F7-5E39B4D1FAB8}"/>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8CE9188-B787-0121-4147-8B48890B9A51}"/>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05DD5CF-2B99-2E21-5B81-86D17AD402CD}"/>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15262F47-EF9E-B52F-B434-E05980F207AD}"/>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6839923B-773E-9566-E7E6-C9FF58654C49}"/>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F6BC6FC1-6DBC-0D10-DFFB-FC1D14DA89B7}"/>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1581185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and Tables">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55B3056-791E-5C71-69DB-EDB4B51687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58216" y="942937"/>
            <a:ext cx="3785434" cy="936855"/>
          </a:xfrm>
          <a:prstGeom prst="rect">
            <a:avLst/>
          </a:prstGeom>
        </p:spPr>
      </p:pic>
      <p:sp>
        <p:nvSpPr>
          <p:cNvPr id="17" name="object 2">
            <a:extLst>
              <a:ext uri="{FF2B5EF4-FFF2-40B4-BE49-F238E27FC236}">
                <a16:creationId xmlns:a16="http://schemas.microsoft.com/office/drawing/2014/main" id="{BBBA1B77-52BC-3189-9D44-3FD2E311CDCD}"/>
              </a:ext>
            </a:extLst>
          </p:cNvPr>
          <p:cNvSpPr/>
          <p:nvPr userDrawn="1"/>
        </p:nvSpPr>
        <p:spPr>
          <a:xfrm>
            <a:off x="0"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2" name="Title Placeholder 1">
            <a:extLst>
              <a:ext uri="{FF2B5EF4-FFF2-40B4-BE49-F238E27FC236}">
                <a16:creationId xmlns:a16="http://schemas.microsoft.com/office/drawing/2014/main" id="{90EB4C5A-0D4C-317E-DBE5-B8B3C14669C9}"/>
              </a:ext>
            </a:extLst>
          </p:cNvPr>
          <p:cNvSpPr>
            <a:spLocks noGrp="1"/>
          </p:cNvSpPr>
          <p:nvPr>
            <p:ph type="title" hasCustomPrompt="1"/>
          </p:nvPr>
        </p:nvSpPr>
        <p:spPr>
          <a:xfrm>
            <a:off x="857721" y="1034453"/>
            <a:ext cx="13690129" cy="1015664"/>
          </a:xfrm>
          <a:prstGeom prst="rect">
            <a:avLst/>
          </a:prstGeom>
        </p:spPr>
        <p:txBody>
          <a:bodyPr vert="horz" lIns="91440" tIns="45720" rIns="91440" bIns="45720" rtlCol="0" anchor="t">
            <a:noAutofit/>
          </a:bodyPr>
          <a:lstStyle>
            <a:lvl1pPr>
              <a:defRPr sz="6600"/>
            </a:lvl1pPr>
          </a:lstStyle>
          <a:p>
            <a:r>
              <a:rPr lang="en-GB"/>
              <a:t>Title</a:t>
            </a:r>
            <a:endParaRPr lang="en-US"/>
          </a:p>
        </p:txBody>
      </p:sp>
      <p:sp>
        <p:nvSpPr>
          <p:cNvPr id="3" name="Content Placeholder 2">
            <a:extLst>
              <a:ext uri="{FF2B5EF4-FFF2-40B4-BE49-F238E27FC236}">
                <a16:creationId xmlns:a16="http://schemas.microsoft.com/office/drawing/2014/main" id="{4D99D5F4-1179-B337-5498-DDCCC038311A}"/>
              </a:ext>
            </a:extLst>
          </p:cNvPr>
          <p:cNvSpPr>
            <a:spLocks noGrp="1"/>
          </p:cNvSpPr>
          <p:nvPr>
            <p:ph idx="1"/>
          </p:nvPr>
        </p:nvSpPr>
        <p:spPr>
          <a:xfrm>
            <a:off x="857722" y="2802659"/>
            <a:ext cx="18185928" cy="7472238"/>
          </a:xfrm>
          <a:prstGeom prst="rect">
            <a:avLst/>
          </a:prstGeom>
        </p:spPr>
        <p:txBody>
          <a:bodyPr/>
          <a:lstStyle>
            <a:lvl1pPr>
              <a:defRPr sz="3200" b="0" i="0">
                <a:latin typeface="Inter" panose="02000503000000020004" pitchFamily="2" charset="0"/>
                <a:ea typeface="Inter" panose="02000503000000020004" pitchFamily="2" charset="0"/>
              </a:defRPr>
            </a:lvl1pPr>
            <a:lvl2pPr>
              <a:defRPr sz="3200" b="0" i="0">
                <a:latin typeface="Inter" panose="02000503000000020004" pitchFamily="2" charset="0"/>
                <a:ea typeface="Inter" panose="02000503000000020004" pitchFamily="2" charset="0"/>
              </a:defRPr>
            </a:lvl2pPr>
            <a:lvl3pPr>
              <a:defRPr sz="3200" b="0" i="0">
                <a:latin typeface="Inter" panose="02000503000000020004" pitchFamily="2" charset="0"/>
                <a:ea typeface="Inter" panose="02000503000000020004" pitchFamily="2" charset="0"/>
              </a:defRPr>
            </a:lvl3pPr>
            <a:lvl4pPr>
              <a:defRPr sz="3200" b="0" i="0">
                <a:latin typeface="Inter" panose="02000503000000020004" pitchFamily="2" charset="0"/>
                <a:ea typeface="Inter" panose="02000503000000020004" pitchFamily="2" charset="0"/>
              </a:defRPr>
            </a:lvl4pPr>
            <a:lvl5pPr>
              <a:defRPr sz="32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Slide_1">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7" name="object 2">
            <a:extLst>
              <a:ext uri="{FF2B5EF4-FFF2-40B4-BE49-F238E27FC236}">
                <a16:creationId xmlns:a16="http://schemas.microsoft.com/office/drawing/2014/main" id="{13F97722-3FB0-2EA8-A78E-F69F471EA82E}"/>
              </a:ext>
            </a:extLst>
          </p:cNvPr>
          <p:cNvSpPr/>
          <p:nvPr userDrawn="1"/>
        </p:nvSpPr>
        <p:spPr>
          <a:xfrm>
            <a:off x="19831856"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16" name="Content Placeholder 2">
            <a:extLst>
              <a:ext uri="{FF2B5EF4-FFF2-40B4-BE49-F238E27FC236}">
                <a16:creationId xmlns:a16="http://schemas.microsoft.com/office/drawing/2014/main" id="{B8453DB7-C68D-E5DA-9ADE-3C727E580451}"/>
              </a:ext>
            </a:extLst>
          </p:cNvPr>
          <p:cNvSpPr>
            <a:spLocks noGrp="1"/>
          </p:cNvSpPr>
          <p:nvPr>
            <p:ph idx="1"/>
          </p:nvPr>
        </p:nvSpPr>
        <p:spPr>
          <a:xfrm>
            <a:off x="937654" y="2802659"/>
            <a:ext cx="18105995" cy="5900016"/>
          </a:xfrm>
          <a:prstGeom prst="rect">
            <a:avLst/>
          </a:prstGeom>
        </p:spPr>
        <p:txBody>
          <a:bodyPr/>
          <a:lstStyle>
            <a:lvl1pPr>
              <a:defRPr sz="3200" b="0" i="0">
                <a:latin typeface="Inter" panose="02000503000000020004" pitchFamily="2" charset="0"/>
                <a:ea typeface="Inter" panose="02000503000000020004" pitchFamily="2" charset="0"/>
              </a:defRPr>
            </a:lvl1pPr>
            <a:lvl2pPr>
              <a:defRPr sz="2800" b="0" i="0">
                <a:latin typeface="Inter" panose="02000503000000020004" pitchFamily="2" charset="0"/>
                <a:ea typeface="Inter" panose="02000503000000020004" pitchFamily="2" charset="0"/>
              </a:defRPr>
            </a:lvl2pPr>
            <a:lvl3pPr>
              <a:defRPr sz="2400" b="0" i="0">
                <a:latin typeface="Inter" panose="02000503000000020004" pitchFamily="2" charset="0"/>
                <a:ea typeface="Inter" panose="02000503000000020004" pitchFamily="2" charset="0"/>
              </a:defRPr>
            </a:lvl3pPr>
            <a:lvl4pPr>
              <a:defRPr sz="2000" b="0" i="0">
                <a:latin typeface="Inter" panose="02000503000000020004" pitchFamily="2" charset="0"/>
                <a:ea typeface="Inter" panose="02000503000000020004" pitchFamily="2" charset="0"/>
              </a:defRPr>
            </a:lvl4pPr>
            <a:lvl5pPr>
              <a:defRPr sz="18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666FC306-B4B3-F80E-CAC0-B419EBDE353A}"/>
              </a:ext>
            </a:extLst>
          </p:cNvPr>
          <p:cNvSpPr>
            <a:spLocks noGrp="1"/>
          </p:cNvSpPr>
          <p:nvPr>
            <p:ph type="title" hasCustomPrompt="1"/>
          </p:nvPr>
        </p:nvSpPr>
        <p:spPr>
          <a:xfrm>
            <a:off x="857721" y="1034453"/>
            <a:ext cx="15214129" cy="1015664"/>
          </a:xfrm>
          <a:prstGeom prst="rect">
            <a:avLst/>
          </a:prstGeom>
        </p:spPr>
        <p:txBody>
          <a:bodyPr vert="horz" lIns="91440" tIns="45720" rIns="91440" bIns="45720" rtlCol="0" anchor="t">
            <a:noAutofit/>
          </a:bodyPr>
          <a:lstStyle>
            <a:lvl1pPr>
              <a:defRPr sz="6600"/>
            </a:lvl1pPr>
          </a:lstStyle>
          <a:p>
            <a:r>
              <a:rPr lang="en-GB"/>
              <a:t>Text only slide title maximum of 1 line</a:t>
            </a:r>
            <a:endParaRPr lang="en-US"/>
          </a:p>
        </p:txBody>
      </p:sp>
      <p:grpSp>
        <p:nvGrpSpPr>
          <p:cNvPr id="72" name="Group 71">
            <a:extLst>
              <a:ext uri="{FF2B5EF4-FFF2-40B4-BE49-F238E27FC236}">
                <a16:creationId xmlns:a16="http://schemas.microsoft.com/office/drawing/2014/main" id="{F33BFA81-BBF6-D360-CA26-023D5E01D5AE}"/>
              </a:ext>
            </a:extLst>
          </p:cNvPr>
          <p:cNvGrpSpPr/>
          <p:nvPr userDrawn="1"/>
        </p:nvGrpSpPr>
        <p:grpSpPr>
          <a:xfrm>
            <a:off x="942530" y="9445907"/>
            <a:ext cx="3788430" cy="932658"/>
            <a:chOff x="942530" y="948344"/>
            <a:chExt cx="3788430" cy="932658"/>
          </a:xfrm>
        </p:grpSpPr>
        <p:sp>
          <p:nvSpPr>
            <p:cNvPr id="73" name="Freeform 72">
              <a:extLst>
                <a:ext uri="{FF2B5EF4-FFF2-40B4-BE49-F238E27FC236}">
                  <a16:creationId xmlns:a16="http://schemas.microsoft.com/office/drawing/2014/main" id="{4115BBFB-485E-9749-7BAC-5FA2135EA710}"/>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192D61A7-1DFF-76D9-CD2F-7853FE1ACEA1}"/>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64E16C9F-13DF-47E4-4556-46603B104B73}"/>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6FBBD0D2-B8DE-CC2B-94E7-CC5BCC728044}"/>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F2887422-868B-60D1-6B64-C777CC081F33}"/>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3803B480-21C2-6EEF-24B6-C5E22B9BD0D3}"/>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54347876-C04B-9254-3AD3-56C83C379BFE}"/>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A9379B7B-8B4C-B209-1263-EE2AD411542D}"/>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20004B3C-B94D-3086-49A9-B0BD46B980B5}"/>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1EF4CCC9-351A-F161-CF14-29158E4C9EC9}"/>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BE2F007E-84C2-2515-9E60-920F208BE980}"/>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1077713F-DD63-E1F8-EBD1-389328D65AAC}"/>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7ED55A24-6FCA-1EE2-4919-611E01664218}"/>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BD3CD60-D9F3-6AE7-419B-D4391A51E2BB}"/>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F10A2D71-27C9-2406-3119-E26CD3E3A0EE}"/>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B6850718-2766-DF34-49B2-EA45C3D502B1}"/>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0FD3000D-36CD-D186-FE57-D703971AC01C}"/>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626512E8-7AB9-D442-C062-22752D40EC5A}"/>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AC2C8AE7-5989-D400-B87B-D7A5A8D6F5D7}"/>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22CC2B65-5097-2AF5-CEB6-F2C665E3C84B}"/>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811D9292-83FB-EC5B-D893-EF80D7904DDC}"/>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C30ACFAC-452B-94AC-1118-8AED58FC08CC}"/>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EA020334-06A1-E3C1-12B7-80CCEB7A9674}"/>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A8A7F428-FD28-B305-52A6-753636B9CAA1}"/>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2A764323-ECAC-65D4-03BD-A3EEC902CEBF}"/>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811D2FC7-D851-B808-C29D-DCD254BF1E58}"/>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A7461253-6A21-378F-21AF-B978F6D1C216}"/>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4EF792D5-281D-6A36-B8C4-38861913B167}"/>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069F634E-B30E-4D1F-C233-FD9AE82DADC9}"/>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A5F49053-80A4-6D6B-3FBC-E814A065EEF6}"/>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1B3B99A-C40C-5B9A-F647-94E38C8E6678}"/>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96B04E17-EA1C-1044-470D-E6E177EB4B2F}"/>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F02B8CAA-B3CE-1DBA-5CA3-5215D56E7C6D}"/>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82456D19-445C-7C65-E000-C76B755C0BE7}"/>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837ABA8-BE7E-3B65-1D16-8CAD29E3241D}"/>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45B2AD31-1192-E290-10EA-B8049D075A68}"/>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DCBA9DB7-2EAA-5AAE-8FC1-42BB0BC3657D}"/>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DBD0F2B4-2077-FA50-71A0-B45BA276B271}"/>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52643D3F-D09A-9782-9B4A-C469CC36271D}"/>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E78CD081-DB4E-D8CB-DC8A-7F6FB71329DB}"/>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1E71D4DA-BD6E-1FCA-98DA-98AFF7B5E80A}"/>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904896BB-926C-47E9-ACCF-3285D8DE585F}"/>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9B811CDD-68C2-21D1-5C23-81BED8108877}"/>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A19C71E-C4AC-E023-95EB-220CC61B7BBE}"/>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90468244-FF53-EEBA-0BAB-E4EACDCB8BE2}"/>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97A9FBF9-1CD2-4151-2892-2514FCF86387}"/>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AA47EBBD-F550-1BCE-3611-385F99350887}"/>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9EE05350-EB13-63D6-84C6-80C1447954BF}"/>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FBE461DD-E24A-2764-13DF-DD6090820B11}"/>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7125CA58-0B48-5DF6-A92B-3D1A1DB4EFBD}"/>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12F5FF8E-B849-1AD3-6A2F-808B655F95B2}"/>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F2573B30-A87B-58D0-5491-FDA295787697}"/>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856F407E-ECE9-9E37-9884-7AFE7FBDF5C0}"/>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1DC49118-7D35-F68C-2500-E589FCE06E81}"/>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F6CDBC58-4FE1-B3B8-2042-F7CA45FE1BFE}"/>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3093E7B9-856E-3E0D-668B-F29DE32A263D}"/>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F0AE8A82-10FB-7D35-123C-23F6CCBEC887}"/>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33A4D5C9-1861-94C1-7038-F76BF6757E62}"/>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C2DA0C24-3958-978F-0A31-B1ABDF69BDC1}"/>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DABECD81-7F77-05FC-BF2A-834E2DEFA4D0}"/>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62707513-F436-32C0-FEA0-0B6AC946FB83}"/>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FE0DF1A6-D72C-A823-FD3A-10A2DD689F26}"/>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D250DF2A-5818-BBFE-D889-B76213B90E87}"/>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B47A0503-5A80-9883-AED8-D15177799EE3}"/>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3613311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Only Slide_2">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7" name="object 2">
            <a:extLst>
              <a:ext uri="{FF2B5EF4-FFF2-40B4-BE49-F238E27FC236}">
                <a16:creationId xmlns:a16="http://schemas.microsoft.com/office/drawing/2014/main" id="{13F97722-3FB0-2EA8-A78E-F69F471EA82E}"/>
              </a:ext>
            </a:extLst>
          </p:cNvPr>
          <p:cNvSpPr/>
          <p:nvPr userDrawn="1"/>
        </p:nvSpPr>
        <p:spPr>
          <a:xfrm>
            <a:off x="19831856"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9" name="Content Placeholder 2">
            <a:extLst>
              <a:ext uri="{FF2B5EF4-FFF2-40B4-BE49-F238E27FC236}">
                <a16:creationId xmlns:a16="http://schemas.microsoft.com/office/drawing/2014/main" id="{99088586-E7D9-0274-F6DA-711446356839}"/>
              </a:ext>
            </a:extLst>
          </p:cNvPr>
          <p:cNvSpPr>
            <a:spLocks noGrp="1"/>
          </p:cNvSpPr>
          <p:nvPr>
            <p:ph idx="1"/>
          </p:nvPr>
        </p:nvSpPr>
        <p:spPr>
          <a:xfrm>
            <a:off x="933413" y="4708585"/>
            <a:ext cx="18105995" cy="5598159"/>
          </a:xfrm>
          <a:prstGeom prst="rect">
            <a:avLst/>
          </a:prstGeom>
        </p:spPr>
        <p:txBody>
          <a:bodyPr/>
          <a:lstStyle>
            <a:lvl1pPr>
              <a:defRPr sz="3200" b="0" i="0">
                <a:latin typeface="Inter" panose="02000503000000020004" pitchFamily="2" charset="0"/>
                <a:ea typeface="Inter" panose="02000503000000020004" pitchFamily="2" charset="0"/>
              </a:defRPr>
            </a:lvl1pPr>
            <a:lvl2pPr>
              <a:defRPr sz="2800" b="0" i="0">
                <a:latin typeface="Inter" panose="02000503000000020004" pitchFamily="2" charset="0"/>
                <a:ea typeface="Inter" panose="02000503000000020004" pitchFamily="2" charset="0"/>
              </a:defRPr>
            </a:lvl2pPr>
            <a:lvl3pPr>
              <a:defRPr sz="2400" b="0" i="0">
                <a:latin typeface="Inter" panose="02000503000000020004" pitchFamily="2" charset="0"/>
                <a:ea typeface="Inter" panose="02000503000000020004" pitchFamily="2" charset="0"/>
              </a:defRPr>
            </a:lvl3pPr>
            <a:lvl4pPr>
              <a:defRPr sz="2000" b="0" i="0">
                <a:latin typeface="Inter" panose="02000503000000020004" pitchFamily="2" charset="0"/>
                <a:ea typeface="Inter" panose="02000503000000020004" pitchFamily="2" charset="0"/>
              </a:defRPr>
            </a:lvl4pPr>
            <a:lvl5pPr>
              <a:defRPr sz="18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Placeholder 1">
            <a:extLst>
              <a:ext uri="{FF2B5EF4-FFF2-40B4-BE49-F238E27FC236}">
                <a16:creationId xmlns:a16="http://schemas.microsoft.com/office/drawing/2014/main" id="{B3ECECC3-1AE5-10C3-4C6E-74D1D5D11911}"/>
              </a:ext>
            </a:extLst>
          </p:cNvPr>
          <p:cNvSpPr>
            <a:spLocks noGrp="1"/>
          </p:cNvSpPr>
          <p:nvPr>
            <p:ph type="title" hasCustomPrompt="1"/>
          </p:nvPr>
        </p:nvSpPr>
        <p:spPr>
          <a:xfrm>
            <a:off x="857721" y="2856619"/>
            <a:ext cx="15214129" cy="1015664"/>
          </a:xfrm>
          <a:prstGeom prst="rect">
            <a:avLst/>
          </a:prstGeom>
        </p:spPr>
        <p:txBody>
          <a:bodyPr vert="horz" lIns="91440" tIns="45720" rIns="91440" bIns="45720" rtlCol="0" anchor="t">
            <a:noAutofit/>
          </a:bodyPr>
          <a:lstStyle>
            <a:lvl1pPr>
              <a:defRPr sz="6600"/>
            </a:lvl1pPr>
          </a:lstStyle>
          <a:p>
            <a:r>
              <a:rPr lang="en-GB"/>
              <a:t>Text only slide title maximum of 1 line</a:t>
            </a:r>
            <a:endParaRPr lang="en-US"/>
          </a:p>
        </p:txBody>
      </p:sp>
      <p:grpSp>
        <p:nvGrpSpPr>
          <p:cNvPr id="3" name="Group 2">
            <a:extLst>
              <a:ext uri="{FF2B5EF4-FFF2-40B4-BE49-F238E27FC236}">
                <a16:creationId xmlns:a16="http://schemas.microsoft.com/office/drawing/2014/main" id="{F7DBA8A6-4BC9-AAE6-D20E-F031EC3A7BAE}"/>
              </a:ext>
            </a:extLst>
          </p:cNvPr>
          <p:cNvGrpSpPr/>
          <p:nvPr userDrawn="1"/>
        </p:nvGrpSpPr>
        <p:grpSpPr>
          <a:xfrm>
            <a:off x="942530" y="948344"/>
            <a:ext cx="3788430" cy="932658"/>
            <a:chOff x="942530" y="948344"/>
            <a:chExt cx="3788430" cy="932658"/>
          </a:xfrm>
        </p:grpSpPr>
        <p:sp>
          <p:nvSpPr>
            <p:cNvPr id="4" name="Freeform 3">
              <a:extLst>
                <a:ext uri="{FF2B5EF4-FFF2-40B4-BE49-F238E27FC236}">
                  <a16:creationId xmlns:a16="http://schemas.microsoft.com/office/drawing/2014/main" id="{700C01EA-5EF5-94EA-F7EA-D8A0E5E1EC87}"/>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E1EBB106-BF41-6050-919D-57FACD53BB3E}"/>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291E4005-514D-1495-720B-7F467E67A4F9}"/>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0D6AEDD-2385-B81C-057B-E9C5BB97D0A6}"/>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683869E-2A78-4CBC-1507-151F10581804}"/>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2D9B988-06D6-0421-5246-C468F1F654E4}"/>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55EDFBF9-C50D-6842-A7C1-E10C0422BA3E}"/>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273EC3D0-94B2-B345-9E4C-1E746A36FE2D}"/>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1297D6C-108A-3BF8-29D3-B6B8D0CE2689}"/>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958D85A-722C-34E0-5161-C19B53C752A5}"/>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4BA739C-0BED-5EDD-3735-03D5DDEA2B84}"/>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CB89F3B6-7825-06BF-B9D7-B8E9D1CEBC0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8D6F54D-FE3D-D497-3533-6E957A20842F}"/>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3EC01B1A-CE42-2F89-33B3-5F6BBD55328E}"/>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CF93901-050A-9B01-3AAA-D74BCDE3A014}"/>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F84C4D51-2ADC-D3D5-9847-1201B4F8E781}"/>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B779180D-A1FB-0946-79AF-FCA23CB2B36B}"/>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D1A36DDE-6B89-29A7-1A2F-0021BFFCE4E0}"/>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1099936-A84A-B49F-B5D8-DC6A1C55181A}"/>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60732062-3210-AEC7-F54E-93A8FF838ACC}"/>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A2964A7F-ADC8-05C4-23A6-AE8D46D6F210}"/>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7590828-7277-C560-D158-DB98D34B2492}"/>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A808CD5-2800-9D32-EB31-8CA77B7F4ABE}"/>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040940BD-D908-4EE7-9AD1-6046681D5D68}"/>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4368959F-F172-9BDD-FBE9-28BE4C3E14F1}"/>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A80A2526-754E-BC51-270F-1CEFFC456A2A}"/>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AC0AA92-ECD5-C207-7DF6-D9D486B3EF0C}"/>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6339910D-8533-EE00-B3AF-DF6EDEC5C971}"/>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9B16B19F-A7E6-C430-C43E-E8F5A1A16F2F}"/>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026066C0-A9F6-9DB5-A3A6-5AD96E0DBBF8}"/>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4153A18-B143-5FD4-786C-8FE27265DB7F}"/>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B1D0D121-2760-C33A-9CC8-67158A030107}"/>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06910231-C8AD-B565-2284-BDEA24C7C86B}"/>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F88CB0A-C418-2346-9753-7DC4A164CF6C}"/>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A25191FE-F8AD-BD11-12B0-DE1847419D96}"/>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21B62D42-BC4B-84AD-D4FD-432C3B13499C}"/>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16CBD282-C7BE-C2D7-43D8-6E01611CCC7E}"/>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B426D441-6C46-C342-9325-214FE13BECC6}"/>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506D11D-CF1D-FEA4-7742-F073C865436E}"/>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1A17D7E-4FB3-B031-9224-87F55DEF8BCF}"/>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ED6EE2B9-E4F2-C0CE-D807-015DE6095722}"/>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BFFDA11B-5E83-B163-31F5-5F3C691C63DD}"/>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338AC09A-D88F-F720-2148-DD011A57C776}"/>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E9FB46C3-7926-EEF5-4212-235102446048}"/>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55E0CD61-BCD2-E19D-3421-4E01DE6C7E0B}"/>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3790501C-80D1-1F62-005F-CF206EA6A1E6}"/>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5E9F1BE8-A5CA-6B0A-9E6B-5BA56D214FC8}"/>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DE80EFE-15E4-6A99-E80A-45E65B7D0B9A}"/>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F2C5D22-2515-4901-F22F-6EFB78265330}"/>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CFE834C-6256-F2C9-4AC3-E93294A1BD90}"/>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9C0BA23-3F0C-E7F7-2901-0B245399A92F}"/>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AAC0729-ADE2-6226-A161-525B261F9141}"/>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A338BFB-15D2-72A8-F7F0-29A4EBD1A7A6}"/>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B9E8351-AC29-F802-DDFA-29AF05AD28E2}"/>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E94C6F4-5FBF-1E5D-8284-71C77EDD1A18}"/>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72596D2-2D46-C570-5782-885726767198}"/>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DB587FFC-48C0-4C98-3578-9679793FA5F0}"/>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EC7AB055-5CB6-D805-417C-FA31CBE0E7C2}"/>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E1E5D2AC-F841-DCFE-3293-DA3A7C3A5501}"/>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3388066-B0C9-DA5D-3896-3479E80389D5}"/>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43636206-2ACD-3DC5-2960-69BCECE548E7}"/>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53BEADD0-4DC3-DA9B-7F0A-CD066CC1ABF9}"/>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AFAD8A91-F969-B407-EC4C-665F0863DF92}"/>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0D9C96F3-5893-97ED-6654-8AD8A380A808}"/>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444015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Only Slide_3">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2" name="object 2">
            <a:extLst>
              <a:ext uri="{FF2B5EF4-FFF2-40B4-BE49-F238E27FC236}">
                <a16:creationId xmlns:a16="http://schemas.microsoft.com/office/drawing/2014/main" id="{0BD68109-0D5F-A423-C4F3-DEA6B5C0B444}"/>
              </a:ext>
            </a:extLst>
          </p:cNvPr>
          <p:cNvSpPr/>
          <p:nvPr userDrawn="1"/>
        </p:nvSpPr>
        <p:spPr>
          <a:xfrm>
            <a:off x="0" y="11036313"/>
            <a:ext cx="20104100" cy="272415"/>
          </a:xfrm>
          <a:custGeom>
            <a:avLst/>
            <a:gdLst/>
            <a:ahLst/>
            <a:cxnLst/>
            <a:rect l="l" t="t" r="r" b="b"/>
            <a:pathLst>
              <a:path w="20104100" h="272415">
                <a:moveTo>
                  <a:pt x="20104099" y="0"/>
                </a:moveTo>
                <a:lnTo>
                  <a:pt x="0" y="0"/>
                </a:lnTo>
                <a:lnTo>
                  <a:pt x="0" y="272243"/>
                </a:lnTo>
                <a:lnTo>
                  <a:pt x="20104099" y="272243"/>
                </a:lnTo>
                <a:lnTo>
                  <a:pt x="20104099" y="0"/>
                </a:lnTo>
                <a:close/>
              </a:path>
            </a:pathLst>
          </a:custGeom>
          <a:solidFill>
            <a:schemeClr val="bg2"/>
          </a:solidFill>
        </p:spPr>
        <p:txBody>
          <a:bodyPr wrap="square" lIns="0" tIns="0" rIns="0" bIns="0" rtlCol="0"/>
          <a:lstStyle/>
          <a:p>
            <a:endParaRPr/>
          </a:p>
        </p:txBody>
      </p:sp>
      <p:sp>
        <p:nvSpPr>
          <p:cNvPr id="3" name="Content Placeholder 2">
            <a:extLst>
              <a:ext uri="{FF2B5EF4-FFF2-40B4-BE49-F238E27FC236}">
                <a16:creationId xmlns:a16="http://schemas.microsoft.com/office/drawing/2014/main" id="{CCF08AD0-AE77-3039-7CEA-D90642EF6A5D}"/>
              </a:ext>
            </a:extLst>
          </p:cNvPr>
          <p:cNvSpPr>
            <a:spLocks noGrp="1"/>
          </p:cNvSpPr>
          <p:nvPr>
            <p:ph idx="1"/>
          </p:nvPr>
        </p:nvSpPr>
        <p:spPr>
          <a:xfrm>
            <a:off x="937654" y="2802659"/>
            <a:ext cx="18105995" cy="5900016"/>
          </a:xfrm>
          <a:prstGeom prst="rect">
            <a:avLst/>
          </a:prstGeom>
        </p:spPr>
        <p:txBody>
          <a:bodyPr/>
          <a:lstStyle>
            <a:lvl1pPr>
              <a:defRPr sz="3200" b="0" i="0">
                <a:latin typeface="Inter" panose="02000503000000020004" pitchFamily="2" charset="0"/>
                <a:ea typeface="Inter" panose="02000503000000020004" pitchFamily="2" charset="0"/>
              </a:defRPr>
            </a:lvl1pPr>
            <a:lvl2pPr>
              <a:defRPr sz="3200" b="0" i="0">
                <a:latin typeface="Inter" panose="02000503000000020004" pitchFamily="2" charset="0"/>
                <a:ea typeface="Inter" panose="02000503000000020004" pitchFamily="2" charset="0"/>
              </a:defRPr>
            </a:lvl2pPr>
            <a:lvl3pPr>
              <a:defRPr sz="3200" b="0" i="0">
                <a:latin typeface="Inter" panose="02000503000000020004" pitchFamily="2" charset="0"/>
                <a:ea typeface="Inter" panose="02000503000000020004" pitchFamily="2" charset="0"/>
              </a:defRPr>
            </a:lvl3pPr>
            <a:lvl4pPr>
              <a:defRPr sz="3200" b="0" i="0">
                <a:latin typeface="Inter" panose="02000503000000020004" pitchFamily="2" charset="0"/>
                <a:ea typeface="Inter" panose="02000503000000020004" pitchFamily="2" charset="0"/>
              </a:defRPr>
            </a:lvl4pPr>
            <a:lvl5pPr>
              <a:defRPr sz="32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6D2DA59C-4523-11FE-0AFC-93AD51833590}"/>
              </a:ext>
            </a:extLst>
          </p:cNvPr>
          <p:cNvSpPr>
            <a:spLocks noGrp="1"/>
          </p:cNvSpPr>
          <p:nvPr>
            <p:ph type="title" hasCustomPrompt="1"/>
          </p:nvPr>
        </p:nvSpPr>
        <p:spPr>
          <a:xfrm>
            <a:off x="857721" y="1034453"/>
            <a:ext cx="15214129" cy="1015664"/>
          </a:xfrm>
          <a:prstGeom prst="rect">
            <a:avLst/>
          </a:prstGeom>
        </p:spPr>
        <p:txBody>
          <a:bodyPr vert="horz" lIns="91440" tIns="45720" rIns="91440" bIns="45720" rtlCol="0" anchor="t">
            <a:noAutofit/>
          </a:bodyPr>
          <a:lstStyle>
            <a:lvl1pPr>
              <a:defRPr sz="6600"/>
            </a:lvl1pPr>
          </a:lstStyle>
          <a:p>
            <a:r>
              <a:rPr lang="en-GB"/>
              <a:t>Text only slide title maximum of 1 line</a:t>
            </a:r>
            <a:endParaRPr lang="en-US"/>
          </a:p>
        </p:txBody>
      </p:sp>
      <p:grpSp>
        <p:nvGrpSpPr>
          <p:cNvPr id="5" name="Group 4">
            <a:extLst>
              <a:ext uri="{FF2B5EF4-FFF2-40B4-BE49-F238E27FC236}">
                <a16:creationId xmlns:a16="http://schemas.microsoft.com/office/drawing/2014/main" id="{194268A9-84A4-A222-81F4-94BAB600872A}"/>
              </a:ext>
            </a:extLst>
          </p:cNvPr>
          <p:cNvGrpSpPr/>
          <p:nvPr userDrawn="1"/>
        </p:nvGrpSpPr>
        <p:grpSpPr>
          <a:xfrm>
            <a:off x="942530" y="9445907"/>
            <a:ext cx="3788430" cy="932658"/>
            <a:chOff x="942530" y="948344"/>
            <a:chExt cx="3788430" cy="932658"/>
          </a:xfrm>
        </p:grpSpPr>
        <p:sp>
          <p:nvSpPr>
            <p:cNvPr id="6" name="Freeform 5">
              <a:extLst>
                <a:ext uri="{FF2B5EF4-FFF2-40B4-BE49-F238E27FC236}">
                  <a16:creationId xmlns:a16="http://schemas.microsoft.com/office/drawing/2014/main" id="{92ACC6ED-9428-89B5-FA9C-1BB2156CA4A1}"/>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E88B76D6-2E14-33C7-B78F-1EC37F608115}"/>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E7DB099E-E20B-BA7A-6CED-B3DF12669674}"/>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834C6F86-0328-8F1F-6AE7-F496C581AB8E}"/>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D8B1D4B1-6A29-A6B3-1BC1-912171AF13C8}"/>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9124F3F-1EA8-AE00-E2C6-034E62316BF6}"/>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03CCB9E-427E-C996-1860-FEB013F5CC05}"/>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8CC173BE-0C13-1B65-D711-E295695B11F9}"/>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5BF88002-07FB-DA3A-749F-C57CC3C46B8F}"/>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AEAA800-95B5-A2B5-E5BB-40CE3D246071}"/>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76D24A3-17B7-F498-F86B-394D25753AB3}"/>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874BDC86-9FAC-BA0B-D8B4-D0E094DAE80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4D0E99C-B859-509B-80AB-0F51003C1A6A}"/>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D4EDF19-89AD-1D88-E8B9-8080A2DD800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F9D4EE8-6E57-1E3B-DD79-F843F49D5A9C}"/>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17EAF60-928A-26D2-FEBB-B96A7E42C452}"/>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E7308DF-0960-E689-F971-9448EF09682A}"/>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1E7C50C-BDDF-88E5-83AA-C9A79A30E2F2}"/>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9E65AD6E-3489-A7BE-016B-60DBFB6C397A}"/>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241B43F-E51F-A017-C32D-84008675EC0E}"/>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F8E1ED5E-CB36-92B4-731B-0DE6908E3682}"/>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F6023E3-17C3-DC17-EBEB-376C467DEB44}"/>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AFF0AACC-DB6D-C4A6-C9A4-63A30CB89732}"/>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BD3D6FFF-419C-6118-E395-1078BF9FD2EE}"/>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A2F6797-1153-C752-616C-EF75C72E3522}"/>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98663FA1-D652-DF18-4CB2-1E24AE42047E}"/>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87425A2-9105-6A3D-E86D-3DE3B00F0BB1}"/>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EB949CBD-43B9-278B-4A48-6235BAFB7D42}"/>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1CFC2C0D-204B-E51E-972C-3281740EBB1C}"/>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B3B94A7-997D-BB4D-537F-082C5DFAF37C}"/>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3B73882-7F3F-CBBB-ED10-2CB922398925}"/>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D4794813-0C94-4E4C-6223-E09379D55DA8}"/>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CC63EDA-AFF6-E5D9-F08B-5CF820ACA37C}"/>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E9F918C3-7165-D7A1-387B-CE4EB5FE8DA2}"/>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8FC1B7CA-303B-F742-E0C1-9B2E61B737C5}"/>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2F080484-3987-A267-5B83-249BA30BD3E3}"/>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2019AC4-3E4A-45F0-80FA-56249BCE715E}"/>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5BD02E4C-E8D1-0BD9-B7A5-5B45FFE92596}"/>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A2F065C-BA93-E77B-F277-B77BE63A6F8F}"/>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5ED11587-54D7-A044-1537-FFD1F4A77271}"/>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DE390C3-CDE3-94BB-F51B-7A31CB212460}"/>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3187B068-971C-DA80-2DCD-C012DF07CC8A}"/>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0CA35C47-9EAF-997E-B1A1-AB2B2AD1C52E}"/>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813A72AC-C6D4-F083-C684-48A4D203AC4B}"/>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71649EB-B408-14DA-71CE-1B86AD2F388B}"/>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B55F4A9-2568-DCE5-7A1A-003645FE2761}"/>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D5FB62B2-462A-1AE4-7994-2FC51F843000}"/>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80C1C9DA-D78A-AE43-979D-7E34797AE7BB}"/>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618232A0-B7A9-BD8F-3125-1DF7F54AD8E0}"/>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6335FE49-52ED-2963-2877-4A67B40E9D72}"/>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05A76C4E-D80C-49B1-AFD1-6E6F9C26D53E}"/>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A47DECF6-88CD-DF95-CEA5-3729769E9D77}"/>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01207A2-A985-420B-7F40-F432294A89EB}"/>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7C156192-18CA-754C-7187-41BD57E57B0A}"/>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88AFE46-7D0D-6F51-BA2D-427D6635B2DE}"/>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AFE4763-5556-4155-765C-48D8F9CDA915}"/>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1ACF5EFD-97EC-9CA8-2130-778B369DF2E0}"/>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EFEE3034-5AE9-B046-160B-9459BBB77915}"/>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7ABFA98C-67C1-C42C-A0FD-A69C90B4C5FA}"/>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A1682B3B-607A-93AD-6FD9-8D31BC7993D0}"/>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903D115F-EA5F-7ABC-8D5D-E0A2C8140116}"/>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C74CFFDC-71B7-61CC-4316-80AB99ADEF71}"/>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4E793E4C-6BF9-E4C7-E26E-838650FC55DF}"/>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D27AF5A-1D48-36F7-3605-0A78BBB943BB}"/>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1691605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Only Slide_4">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2" name="object 2">
            <a:extLst>
              <a:ext uri="{FF2B5EF4-FFF2-40B4-BE49-F238E27FC236}">
                <a16:creationId xmlns:a16="http://schemas.microsoft.com/office/drawing/2014/main" id="{0BD68109-0D5F-A423-C4F3-DEA6B5C0B444}"/>
              </a:ext>
            </a:extLst>
          </p:cNvPr>
          <p:cNvSpPr/>
          <p:nvPr userDrawn="1"/>
        </p:nvSpPr>
        <p:spPr>
          <a:xfrm>
            <a:off x="0" y="11036313"/>
            <a:ext cx="20104100" cy="272415"/>
          </a:xfrm>
          <a:custGeom>
            <a:avLst/>
            <a:gdLst/>
            <a:ahLst/>
            <a:cxnLst/>
            <a:rect l="l" t="t" r="r" b="b"/>
            <a:pathLst>
              <a:path w="20104100" h="272415">
                <a:moveTo>
                  <a:pt x="20104099" y="0"/>
                </a:moveTo>
                <a:lnTo>
                  <a:pt x="0" y="0"/>
                </a:lnTo>
                <a:lnTo>
                  <a:pt x="0" y="272243"/>
                </a:lnTo>
                <a:lnTo>
                  <a:pt x="20104099" y="272243"/>
                </a:lnTo>
                <a:lnTo>
                  <a:pt x="20104099" y="0"/>
                </a:lnTo>
                <a:close/>
              </a:path>
            </a:pathLst>
          </a:custGeom>
          <a:solidFill>
            <a:schemeClr val="bg2"/>
          </a:solidFill>
        </p:spPr>
        <p:txBody>
          <a:bodyPr wrap="square" lIns="0" tIns="0" rIns="0" bIns="0" rtlCol="0"/>
          <a:lstStyle/>
          <a:p>
            <a:endParaRPr/>
          </a:p>
        </p:txBody>
      </p:sp>
      <p:sp>
        <p:nvSpPr>
          <p:cNvPr id="12" name="Content Placeholder 2">
            <a:extLst>
              <a:ext uri="{FF2B5EF4-FFF2-40B4-BE49-F238E27FC236}">
                <a16:creationId xmlns:a16="http://schemas.microsoft.com/office/drawing/2014/main" id="{129BC899-BC8A-C9F0-AA45-2200DDE86713}"/>
              </a:ext>
            </a:extLst>
          </p:cNvPr>
          <p:cNvSpPr>
            <a:spLocks noGrp="1"/>
          </p:cNvSpPr>
          <p:nvPr>
            <p:ph idx="1"/>
          </p:nvPr>
        </p:nvSpPr>
        <p:spPr>
          <a:xfrm>
            <a:off x="933413" y="4708585"/>
            <a:ext cx="18105995" cy="5598159"/>
          </a:xfrm>
          <a:prstGeom prst="rect">
            <a:avLst/>
          </a:prstGeom>
        </p:spPr>
        <p:txBody>
          <a:bodyPr/>
          <a:lstStyle>
            <a:lvl1pPr>
              <a:defRPr sz="3200" b="0" i="0">
                <a:latin typeface="Inter" panose="02000503000000020004" pitchFamily="2" charset="0"/>
                <a:ea typeface="Inter" panose="02000503000000020004" pitchFamily="2" charset="0"/>
              </a:defRPr>
            </a:lvl1pPr>
            <a:lvl2pPr>
              <a:defRPr sz="2800" b="0" i="0">
                <a:latin typeface="Inter" panose="02000503000000020004" pitchFamily="2" charset="0"/>
                <a:ea typeface="Inter" panose="02000503000000020004" pitchFamily="2" charset="0"/>
              </a:defRPr>
            </a:lvl2pPr>
            <a:lvl3pPr>
              <a:defRPr sz="2400" b="0" i="0">
                <a:latin typeface="Inter" panose="02000503000000020004" pitchFamily="2" charset="0"/>
                <a:ea typeface="Inter" panose="02000503000000020004" pitchFamily="2" charset="0"/>
              </a:defRPr>
            </a:lvl3pPr>
            <a:lvl4pPr>
              <a:defRPr sz="2000" b="0" i="0">
                <a:latin typeface="Inter" panose="02000503000000020004" pitchFamily="2" charset="0"/>
                <a:ea typeface="Inter" panose="02000503000000020004" pitchFamily="2" charset="0"/>
              </a:defRPr>
            </a:lvl4pPr>
            <a:lvl5pPr>
              <a:defRPr sz="18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9B4104CF-F2F2-8540-DBF1-5F3F08BFD9C4}"/>
              </a:ext>
            </a:extLst>
          </p:cNvPr>
          <p:cNvSpPr>
            <a:spLocks noGrp="1"/>
          </p:cNvSpPr>
          <p:nvPr>
            <p:ph type="title" hasCustomPrompt="1"/>
          </p:nvPr>
        </p:nvSpPr>
        <p:spPr>
          <a:xfrm>
            <a:off x="857721" y="2856619"/>
            <a:ext cx="15214129" cy="1015664"/>
          </a:xfrm>
          <a:prstGeom prst="rect">
            <a:avLst/>
          </a:prstGeom>
        </p:spPr>
        <p:txBody>
          <a:bodyPr vert="horz" lIns="91440" tIns="45720" rIns="91440" bIns="45720" rtlCol="0" anchor="t">
            <a:noAutofit/>
          </a:bodyPr>
          <a:lstStyle>
            <a:lvl1pPr>
              <a:defRPr sz="6600"/>
            </a:lvl1pPr>
          </a:lstStyle>
          <a:p>
            <a:r>
              <a:rPr lang="en-GB"/>
              <a:t>Text only slide title maximum of 1 line</a:t>
            </a:r>
            <a:endParaRPr lang="en-US"/>
          </a:p>
        </p:txBody>
      </p:sp>
      <p:grpSp>
        <p:nvGrpSpPr>
          <p:cNvPr id="72" name="Group 71">
            <a:extLst>
              <a:ext uri="{FF2B5EF4-FFF2-40B4-BE49-F238E27FC236}">
                <a16:creationId xmlns:a16="http://schemas.microsoft.com/office/drawing/2014/main" id="{4AB300CB-4C11-09E2-E2F2-40FE22785FC2}"/>
              </a:ext>
            </a:extLst>
          </p:cNvPr>
          <p:cNvGrpSpPr/>
          <p:nvPr userDrawn="1"/>
        </p:nvGrpSpPr>
        <p:grpSpPr>
          <a:xfrm>
            <a:off x="942530" y="948344"/>
            <a:ext cx="3788430" cy="932658"/>
            <a:chOff x="942530" y="948344"/>
            <a:chExt cx="3788430" cy="932658"/>
          </a:xfrm>
        </p:grpSpPr>
        <p:sp>
          <p:nvSpPr>
            <p:cNvPr id="73" name="Freeform 72">
              <a:extLst>
                <a:ext uri="{FF2B5EF4-FFF2-40B4-BE49-F238E27FC236}">
                  <a16:creationId xmlns:a16="http://schemas.microsoft.com/office/drawing/2014/main" id="{64C747ED-5CB4-CC38-3CD6-8687F97DD311}"/>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7805FE37-A672-98D0-A141-90CDE9DAF555}"/>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14082DB5-1BEA-56B9-471D-EBEC713F583A}"/>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926F50B4-0BC9-D84E-E6A8-699A21C1C35F}"/>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8FC7D904-8BA2-4668-4B2C-B033B2FB9E49}"/>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0E2535F8-3889-69C7-F6AE-CE6982FE7910}"/>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076463F9-A8DC-6DEC-C244-2F17DD85156D}"/>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DD5EC1D5-2358-51B0-6A94-6B6CA17635D0}"/>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34945D0-039A-1F6E-81E5-0BD0C2160441}"/>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7E1172C1-271A-F856-3550-F597458B6CD8}"/>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AC901331-266D-8B57-43EC-2027E7AF31DD}"/>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AEDC5195-AE2A-FDA4-5F73-4D8E6309A1D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144964D6-8178-28D6-B5B6-DCAB4A45963C}"/>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57E10EFA-8FEE-CB5B-B73E-1C4A9442471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4CC4FC24-4508-08A4-478A-446AB3971BA4}"/>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9DBD1F87-FF83-EAA6-9A0B-633E048B10A8}"/>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96115499-1A0B-999A-9501-167ABB63E22F}"/>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9FE07F4E-C53E-5CBF-3D8A-D88AB49C21CC}"/>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34B6830-C1C0-18AF-6554-F8072250BA95}"/>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90BC0DB1-2885-1B9C-3525-3EFDB305EA28}"/>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CCD98777-A8AF-5670-81F1-615A93CCAF32}"/>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7A6400E2-12FD-F7A0-A88C-0DA8DEDFE6E8}"/>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4B115646-0A22-6055-D817-7E7BC561C6E4}"/>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43535F59-4E21-81DB-2398-3DA262BDEFC6}"/>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388FC1AA-243E-2588-99B5-B82BA0262634}"/>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7750955E-9B67-2BF4-AAA3-A2E82AB13679}"/>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3E869296-F541-A760-EF09-DC88AF29961B}"/>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A349ADEC-BD04-F2D5-FA4D-5B24A0843F11}"/>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93D25A49-E3BF-AACC-75B9-934958E14EFB}"/>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08EA0972-CF0D-B730-CC6E-313E10328D61}"/>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10DF256B-AE93-AD10-3A90-3CEB0FB36CB6}"/>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9E90681A-C662-56C7-74BA-B6077EF3FA37}"/>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C9AB7951-9447-EF5E-640E-608A2311E68B}"/>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25942F3D-74AF-FD41-FF3C-CC2FABC52B32}"/>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D5368FB5-E9A8-565D-5136-CB397CE43AAA}"/>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0F1D05DA-F2A4-FF6D-BC7B-9AA016D134F7}"/>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A5DCC2E2-CACA-1C54-9C2C-329869EEE37F}"/>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E0D765AC-CAF5-6625-FFCB-69D66D68EE80}"/>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012F1AF4-415E-398C-78C9-543323F4F217}"/>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0627CE57-B3A5-89C4-9EF6-D02B19B38C4A}"/>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67B8A233-AE47-7C49-2750-561E8D2B501D}"/>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2725DF93-87B3-EEB8-5CE9-2D8AF066EF3A}"/>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3DA8F88B-EA7F-968F-3604-3461D000F1FC}"/>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C9623395-76D1-3A70-2915-CF538A22FEC0}"/>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70C4C498-566B-BB87-3D77-962027AEDE00}"/>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FF63B878-315B-2BAF-00C4-E8AC213C5A8F}"/>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E0876823-F1D7-E6ED-1258-5EA05D34C836}"/>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D1072C72-01E7-A5FA-547B-5FE1FB26FDD9}"/>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A32C3BAA-F24B-149F-12D3-3F2121B5203E}"/>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B5BC864E-2C34-9BED-1FD6-F16706A6EC91}"/>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FF6A5E0F-161D-9E77-F6C9-0F4C3561279E}"/>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DD73E0FC-F567-96C4-EA63-EE8D49CD7756}"/>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8E1B6E5D-261B-FA0D-86F3-F0775AEE1F8D}"/>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2189E040-8AEC-EF3F-1935-B0855FA03212}"/>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3B6DCE0-EE9D-47B7-83B0-4B545B9E1700}"/>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74EA01F5-3A92-0924-FBAD-935C5F0511E2}"/>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5F1832AB-D264-72F0-434F-1D0534E22879}"/>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5210095F-C4DF-1100-4B56-C28B45FEE87A}"/>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02060C69-5313-209F-7BD8-CD350AD91F28}"/>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754C9811-0CEC-A2AD-5B28-8005ADA69363}"/>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FF474235-5EFA-B8D2-EDDA-4096FBD3AFE4}"/>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E5C1DB73-1C9E-9C29-B861-56A87D09C35D}"/>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E1355C03-5A17-28FD-2968-C6F4B03C0EFC}"/>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6C61A3F5-F65D-AF81-98BE-1D8A38C9C213}"/>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9301043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mp; Image Slide_1">
    <p:spTree>
      <p:nvGrpSpPr>
        <p:cNvPr id="1" name=""/>
        <p:cNvGrpSpPr/>
        <p:nvPr/>
      </p:nvGrpSpPr>
      <p:grpSpPr>
        <a:xfrm>
          <a:off x="0" y="0"/>
          <a:ext cx="0" cy="0"/>
          <a:chOff x="0" y="0"/>
          <a:chExt cx="0" cy="0"/>
        </a:xfrm>
      </p:grpSpPr>
      <p:sp>
        <p:nvSpPr>
          <p:cNvPr id="11" name="object 10">
            <a:extLst>
              <a:ext uri="{FF2B5EF4-FFF2-40B4-BE49-F238E27FC236}">
                <a16:creationId xmlns:a16="http://schemas.microsoft.com/office/drawing/2014/main" id="{1195EDD9-5DCF-E587-8C4A-A05B7E78D324}"/>
              </a:ext>
            </a:extLst>
          </p:cNvPr>
          <p:cNvSpPr/>
          <p:nvPr/>
        </p:nvSpPr>
        <p:spPr>
          <a:xfrm>
            <a:off x="11490414"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13" name="Picture Placeholder 12">
            <a:extLst>
              <a:ext uri="{FF2B5EF4-FFF2-40B4-BE49-F238E27FC236}">
                <a16:creationId xmlns:a16="http://schemas.microsoft.com/office/drawing/2014/main" id="{BB7F0C07-D2DE-A9F9-3478-D3DCEC89D766}"/>
              </a:ext>
            </a:extLst>
          </p:cNvPr>
          <p:cNvSpPr>
            <a:spLocks noGrp="1"/>
          </p:cNvSpPr>
          <p:nvPr>
            <p:ph type="pic" sz="quarter" idx="10"/>
          </p:nvPr>
        </p:nvSpPr>
        <p:spPr>
          <a:xfrm>
            <a:off x="11757918" y="0"/>
            <a:ext cx="8346182" cy="11308715"/>
          </a:xfrm>
          <a:prstGeom prst="rect">
            <a:avLst/>
          </a:prstGeom>
        </p:spPr>
        <p:txBody>
          <a:bodyPr/>
          <a:lstStyle/>
          <a:p>
            <a:r>
              <a:rPr lang="en-GB"/>
              <a:t>Click icon to add picture</a:t>
            </a:r>
            <a:endParaRPr lang="en-US"/>
          </a:p>
        </p:txBody>
      </p:sp>
      <p:sp>
        <p:nvSpPr>
          <p:cNvPr id="15" name="Content Placeholder 2">
            <a:extLst>
              <a:ext uri="{FF2B5EF4-FFF2-40B4-BE49-F238E27FC236}">
                <a16:creationId xmlns:a16="http://schemas.microsoft.com/office/drawing/2014/main" id="{31586CE1-277A-D00B-7415-EC9E5EB24040}"/>
              </a:ext>
            </a:extLst>
          </p:cNvPr>
          <p:cNvSpPr>
            <a:spLocks noGrp="1"/>
          </p:cNvSpPr>
          <p:nvPr>
            <p:ph idx="1"/>
          </p:nvPr>
        </p:nvSpPr>
        <p:spPr>
          <a:xfrm>
            <a:off x="933920" y="5634040"/>
            <a:ext cx="9651529" cy="4672704"/>
          </a:xfrm>
          <a:prstGeom prst="rect">
            <a:avLst/>
          </a:prstGeom>
        </p:spPr>
        <p:txBody>
          <a:bodyPr/>
          <a:lstStyle>
            <a:lvl1pPr>
              <a:defRPr sz="3200" b="0" i="0">
                <a:latin typeface="Inter" panose="02000503000000020004" pitchFamily="2" charset="0"/>
                <a:ea typeface="Inter" panose="02000503000000020004" pitchFamily="2" charset="0"/>
              </a:defRPr>
            </a:lvl1pPr>
            <a:lvl2pPr>
              <a:defRPr sz="2800" b="0" i="0">
                <a:latin typeface="Inter" panose="02000503000000020004" pitchFamily="2" charset="0"/>
                <a:ea typeface="Inter" panose="02000503000000020004" pitchFamily="2" charset="0"/>
              </a:defRPr>
            </a:lvl2pPr>
            <a:lvl3pPr>
              <a:defRPr sz="2400" b="0" i="0">
                <a:latin typeface="Inter" panose="02000503000000020004" pitchFamily="2" charset="0"/>
                <a:ea typeface="Inter" panose="02000503000000020004" pitchFamily="2" charset="0"/>
              </a:defRPr>
            </a:lvl3pPr>
            <a:lvl4pPr>
              <a:defRPr sz="2000" b="0" i="0">
                <a:latin typeface="Inter" panose="02000503000000020004" pitchFamily="2" charset="0"/>
                <a:ea typeface="Inter" panose="02000503000000020004" pitchFamily="2" charset="0"/>
              </a:defRPr>
            </a:lvl4pPr>
            <a:lvl5pPr>
              <a:defRPr sz="18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itle Placeholder 1">
            <a:extLst>
              <a:ext uri="{FF2B5EF4-FFF2-40B4-BE49-F238E27FC236}">
                <a16:creationId xmlns:a16="http://schemas.microsoft.com/office/drawing/2014/main" id="{416B0A64-95EE-C813-949F-4460013DB9CF}"/>
              </a:ext>
            </a:extLst>
          </p:cNvPr>
          <p:cNvSpPr>
            <a:spLocks noGrp="1"/>
          </p:cNvSpPr>
          <p:nvPr>
            <p:ph type="title" hasCustomPrompt="1"/>
          </p:nvPr>
        </p:nvSpPr>
        <p:spPr>
          <a:xfrm>
            <a:off x="857721" y="2861350"/>
            <a:ext cx="8889529" cy="2031325"/>
          </a:xfrm>
          <a:prstGeom prst="rect">
            <a:avLst/>
          </a:prstGeom>
        </p:spPr>
        <p:txBody>
          <a:bodyPr vert="horz" lIns="91440" tIns="45720" rIns="91440" bIns="45720" rtlCol="0" anchor="t">
            <a:noAutofit/>
          </a:bodyPr>
          <a:lstStyle>
            <a:lvl1pPr>
              <a:defRPr sz="6600"/>
            </a:lvl1pPr>
          </a:lstStyle>
          <a:p>
            <a:r>
              <a:rPr lang="en-GB"/>
              <a:t>Text &amp; image slide title maximum of 2 lines</a:t>
            </a:r>
            <a:endParaRPr lang="en-US"/>
          </a:p>
        </p:txBody>
      </p:sp>
      <p:grpSp>
        <p:nvGrpSpPr>
          <p:cNvPr id="2" name="Group 1">
            <a:extLst>
              <a:ext uri="{FF2B5EF4-FFF2-40B4-BE49-F238E27FC236}">
                <a16:creationId xmlns:a16="http://schemas.microsoft.com/office/drawing/2014/main" id="{4A13AF6A-F4A0-AF23-894F-41A151866C4F}"/>
              </a:ext>
            </a:extLst>
          </p:cNvPr>
          <p:cNvGrpSpPr/>
          <p:nvPr userDrawn="1"/>
        </p:nvGrpSpPr>
        <p:grpSpPr>
          <a:xfrm>
            <a:off x="942530" y="948344"/>
            <a:ext cx="3788430" cy="932658"/>
            <a:chOff x="942530" y="948344"/>
            <a:chExt cx="3788430" cy="932658"/>
          </a:xfrm>
        </p:grpSpPr>
        <p:sp>
          <p:nvSpPr>
            <p:cNvPr id="4" name="Freeform 3">
              <a:extLst>
                <a:ext uri="{FF2B5EF4-FFF2-40B4-BE49-F238E27FC236}">
                  <a16:creationId xmlns:a16="http://schemas.microsoft.com/office/drawing/2014/main" id="{59D9ADA6-FF07-64A0-7BC0-456DD27D8615}"/>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3A992FE5-F75A-C303-AEB6-EDD5D94CBC43}"/>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10DF16FE-C77F-8EE6-92EC-960BFDD53B0E}"/>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6785B341-E332-8B88-DE92-C9A42E7627AA}"/>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48EACC0-140F-38E4-E9FE-4B2215F8B462}"/>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30587D6-C572-8F69-D24F-01D107BCFE66}"/>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74D3EF4-96F3-2AE7-9149-86DAA6CDD1F4}"/>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5B11570-46D6-71FF-B586-EED573446111}"/>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64E4CCF-49DF-7966-DB1F-2C718412D706}"/>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DF4EB13-B7EB-FA9F-5A61-6D1687A8D571}"/>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0557A90-07A3-04E9-D629-C916B68C8CC4}"/>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5D2A5A7-3B25-6597-63C0-DFB3F4C711A6}"/>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7ECCD23-B873-0FA8-8533-85100463086E}"/>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BC26AA33-6F77-E373-0B30-617CB8796CE4}"/>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F49D551-0867-E569-DD47-0A7511CF3A25}"/>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992DFF4-3A7B-4F95-82A0-10F973DFCC4B}"/>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92D9950-AC95-4F0F-C514-615AAF6A95D8}"/>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4FA33D8D-F577-C148-16F4-2E37D7D7AD22}"/>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728B483-CFAF-281E-C6ED-4A89A76D2FBE}"/>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929F1C99-3E13-825A-BCB5-96589E8D554C}"/>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30158502-7214-61A6-7E5D-2ACE4D757422}"/>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1448E351-74D3-5A3D-8914-FD6D0D112ABC}"/>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6EEACCE0-80A3-B091-2E26-741E062BD20D}"/>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43925F5-A945-79E9-5AF6-971F8A3CC0C7}"/>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66AEA55-C16C-3A43-C3DD-55143FFA2594}"/>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9F44E64-4135-31E3-9842-FAF6DA568D70}"/>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7F6DAEC6-3FC3-8DA3-C813-1366C93F44FA}"/>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05EEB5D7-F092-6E5F-2497-22BC35636ADC}"/>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12406CCD-B4D0-C1E3-30BE-BB8C2ABD755A}"/>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06DE8075-056B-DCDF-351B-11C07B7E9185}"/>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3A55E4D3-399A-6F1B-535E-25DD9454F507}"/>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5EE12AD-8C16-AEEE-B72C-03F9BCAC11D8}"/>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7180F75C-D412-B44B-6847-E54A23DD0E54}"/>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927A44F7-5EFA-6B6D-C11D-F1BF612014E6}"/>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BAE0A7E-B781-900E-ED53-660D217422B0}"/>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397267F-C854-01EB-87AB-3151F9D2D7E8}"/>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9AC102A1-BD07-22D4-C96A-2188CE41CF90}"/>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E909525D-E7B1-2254-009D-64646A09EC9C}"/>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FDD563CD-B340-F58F-91A5-6AD0AAA74E13}"/>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C2E6ED29-B771-B9B3-9AE8-41D2CE2C3633}"/>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6B139C0A-35B7-E25B-06B6-C4A844D31A9F}"/>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BC7E9DBC-A7A7-AEEE-F47E-8CA56D2F222B}"/>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BE1BB21D-C511-94D5-89CB-267DE6B52A61}"/>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BF02BD8-FEC5-82B3-55DA-76E4A1F6437C}"/>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6030DD0-7D80-F8D9-B30C-F98F504A6DA4}"/>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322FE642-2B77-049B-DBA6-3397E0BC0068}"/>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0D1583C1-4776-1D95-4937-01318B008017}"/>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29C81D45-0A8D-B516-D08D-C0F72BC18041}"/>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2B67DEF7-ACF9-BE2B-D31B-0B1AC86C51CD}"/>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022EA2D-9D96-833F-EAC1-C1E982218D17}"/>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2195191-C523-9B19-9CBF-EAEB2B71CB76}"/>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A814201A-083A-04F2-6050-DC3A0ADF2A6D}"/>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6D5C5F5E-514C-1817-3514-F79958E8D66C}"/>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5B2D70FB-4B0D-4061-E172-56EB42DA28EB}"/>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D6DB3A08-73E9-4270-D041-85F10573B68B}"/>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7127065C-ECF8-BCA0-536D-A4DFB86973C8}"/>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5C7954B5-A57F-DE55-CBCC-8818E3F2E71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FAE6D8C-1CC3-1D2E-2DC1-57754351620D}"/>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FEBAFC76-31A6-7312-10E4-99AA977996A7}"/>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255125B-06E4-75FB-2FC9-1A284EB055A2}"/>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D14BB1F0-EAE0-0B6D-F994-8CBBBC9EAB3F}"/>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2E58D9DC-61AA-59DE-1BC4-7283C96CAFE2}"/>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CAE57E06-DC80-E8F5-2377-51D4F31D241C}"/>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F260B75B-FDB9-6186-A90D-6789685FC0C0}"/>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mp; Image Slide_2">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86594EC-86F2-88AC-B1F2-BCDEB55EAC82}"/>
              </a:ext>
            </a:extLst>
          </p:cNvPr>
          <p:cNvGrpSpPr/>
          <p:nvPr userDrawn="1"/>
        </p:nvGrpSpPr>
        <p:grpSpPr>
          <a:xfrm>
            <a:off x="15255220" y="9445907"/>
            <a:ext cx="3788430" cy="932658"/>
            <a:chOff x="942530" y="948344"/>
            <a:chExt cx="3788430" cy="932658"/>
          </a:xfrm>
        </p:grpSpPr>
        <p:sp>
          <p:nvSpPr>
            <p:cNvPr id="3" name="Freeform 2">
              <a:extLst>
                <a:ext uri="{FF2B5EF4-FFF2-40B4-BE49-F238E27FC236}">
                  <a16:creationId xmlns:a16="http://schemas.microsoft.com/office/drawing/2014/main" id="{B5A4A925-B42F-2EDD-5915-96A261A92FF5}"/>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76A516A6-489E-B587-1EA9-BB7B1A424711}"/>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C9418414-51CC-CDA1-BEC7-9A1D535C58F7}"/>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355B5A88-447C-9AAA-8029-4DDDBED5D057}"/>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76B9E78A-9F70-C735-37DC-8869FA39EDBA}"/>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B16C7E11-2E2B-92CF-7CE5-FF98891E5DE9}"/>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513E7FB-6431-2063-C563-D7A5D55E012D}"/>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F0E7A608-96C3-53A4-0965-ADC77DE5D3FF}"/>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2776860-0BDA-6069-81A4-6EFD1DC068A9}"/>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8374288-BD3D-BBAF-0575-944B80796FEC}"/>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86435494-8D88-6ABB-4322-D11698569664}"/>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34ED6F4-2297-84CE-9C4F-30BF68518368}"/>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7FED017-77BB-6548-DB1D-CCB5CC2BE40F}"/>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D44FD0EA-A6BB-4152-899C-A51A46DD8FFF}"/>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FA88B52-D1D7-72BD-9399-9E360E952E86}"/>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B999089-6BD7-9CF2-E21E-8CB66F9E1E28}"/>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988ADA4-2BAA-2751-D041-52FA32942339}"/>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0825DA0-5506-E13B-FF42-EF1E031703BA}"/>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3EACA18-CFF7-ABB2-4461-9B00BF8C3806}"/>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07FA84ED-4EA9-AC35-970C-92B8BB45B297}"/>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A6774363-066F-7656-CFFF-6AF8C7AEDB08}"/>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756E870F-EF1C-5246-BAAA-854C21F3BCBB}"/>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84B4F6BC-F9AB-F6FA-47B7-3B67357C7EB6}"/>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59457CB4-31FB-05AD-2F93-823FD088316A}"/>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8D8AB166-E9EE-0F9D-5A96-E760DA342A29}"/>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5E934E7-DD4F-03E9-B9E0-4C73F313DF87}"/>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BC93F13-D41D-06F3-084A-5157216C6FC2}"/>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48D2B3F4-638C-E064-7083-18232DAA1891}"/>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74B7DAB1-9C73-EC24-3EE9-692D7C278521}"/>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57AF6C38-1892-D195-B397-43EC25F3F8BA}"/>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62AAE4C-6CB0-DF00-3828-E028B3F3D58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BF344CA9-7B3A-75CE-AABE-20A130F8E4C3}"/>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4418B49-3BEB-4248-7E12-16F5A13E0F4E}"/>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7D335AF9-A4CE-54DB-CA11-86441389E96C}"/>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68661A92-C2F4-4A5F-D0EB-50A5FA1F01DA}"/>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8417A1F5-1E65-3628-94CF-07C99FC08AA9}"/>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B6BDE58-A7AB-E90D-8BD4-784A86E745E2}"/>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9EF575C9-57D4-4595-26F6-543F9CDB87F1}"/>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77330394-D7E6-39CB-7162-EA8E9FBAAE9A}"/>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457B229-CCAC-CBA1-C848-EDEE57D7EFDD}"/>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1A2386E-99D3-1FB5-FCC6-9326DE2C7208}"/>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87C0BEA2-1F1F-1D42-D3C0-7596F7FC1ABC}"/>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58E55D54-AF3E-AB64-4144-44BF13E6AA53}"/>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9B37764F-8225-C2B7-FA85-1DFA923C3F64}"/>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096E45EC-AA60-3C8B-9883-B06C8A999389}"/>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130E2935-A752-5F3D-B0AB-1EDF247E0FE1}"/>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B76BCFC9-969D-B5AA-DECB-9E6AA2F54CB5}"/>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4A0ED77-4E74-412C-8176-6F57B99BFADC}"/>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19F5785A-0F57-8C3B-7AE8-90F9B53945D1}"/>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AEBB2C1-2AA7-B1C7-829C-112CAD7F742D}"/>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21091E8-8DE1-013F-933B-37208D40F702}"/>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1BA8880D-8CCE-703D-F284-9461EE7E44B8}"/>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1F9F74BA-BF4F-A7A0-DFDA-77244EFCFF81}"/>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91B6A6D7-2B72-4061-8DE0-710B5258BDE7}"/>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1F1467F0-A5B0-0FA0-B620-6189BAC13209}"/>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C9188EB-2878-E4F0-859E-89A822D2EA86}"/>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1D7DC027-301B-7385-534A-0817CF67ECA3}"/>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6395619D-2F6C-FB5B-0AC2-6D8066B2793A}"/>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DDB29ED4-4190-927A-D35F-EAEE16C6EBEA}"/>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F3EE5B75-5FBE-7498-F54E-87390ED586BB}"/>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1E59D88B-426E-DC96-529E-B48BC58F8767}"/>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CFCD7DA2-F201-5C51-A13F-DA8D09D5ED06}"/>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800ABCDA-CD1D-2479-DD94-AADDFB760DFE}"/>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2D8BF36D-F057-7DB1-E6F6-86230C0A2C59}"/>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6" name="object 10">
            <a:extLst>
              <a:ext uri="{FF2B5EF4-FFF2-40B4-BE49-F238E27FC236}">
                <a16:creationId xmlns:a16="http://schemas.microsoft.com/office/drawing/2014/main" id="{2418B32C-4041-FB93-A954-CA60B3ACC7DE}"/>
              </a:ext>
            </a:extLst>
          </p:cNvPr>
          <p:cNvSpPr/>
          <p:nvPr/>
        </p:nvSpPr>
        <p:spPr>
          <a:xfrm>
            <a:off x="8337306" y="0"/>
            <a:ext cx="272415" cy="11308715"/>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chemeClr val="bg2"/>
          </a:solidFill>
        </p:spPr>
        <p:txBody>
          <a:bodyPr wrap="square" lIns="0" tIns="0" rIns="0" bIns="0" rtlCol="0"/>
          <a:lstStyle/>
          <a:p>
            <a:endParaRPr/>
          </a:p>
        </p:txBody>
      </p:sp>
      <p:sp>
        <p:nvSpPr>
          <p:cNvPr id="13" name="Picture Placeholder 12">
            <a:extLst>
              <a:ext uri="{FF2B5EF4-FFF2-40B4-BE49-F238E27FC236}">
                <a16:creationId xmlns:a16="http://schemas.microsoft.com/office/drawing/2014/main" id="{3906CD1F-3AA9-B15B-23B7-EAD4B9DA5DA3}"/>
              </a:ext>
            </a:extLst>
          </p:cNvPr>
          <p:cNvSpPr>
            <a:spLocks noGrp="1"/>
          </p:cNvSpPr>
          <p:nvPr>
            <p:ph type="pic" sz="quarter" idx="10"/>
          </p:nvPr>
        </p:nvSpPr>
        <p:spPr>
          <a:xfrm>
            <a:off x="0" y="10374"/>
            <a:ext cx="8348400" cy="11307763"/>
          </a:xfrm>
          <a:prstGeom prst="rect">
            <a:avLst/>
          </a:prstGeom>
        </p:spPr>
        <p:txBody>
          <a:bodyPr/>
          <a:lstStyle/>
          <a:p>
            <a:r>
              <a:rPr lang="en-GB"/>
              <a:t>Click icon to add picture</a:t>
            </a:r>
            <a:endParaRPr lang="en-US"/>
          </a:p>
        </p:txBody>
      </p:sp>
      <p:sp>
        <p:nvSpPr>
          <p:cNvPr id="16" name="Content Placeholder 2">
            <a:extLst>
              <a:ext uri="{FF2B5EF4-FFF2-40B4-BE49-F238E27FC236}">
                <a16:creationId xmlns:a16="http://schemas.microsoft.com/office/drawing/2014/main" id="{314101DF-1D0F-8FAF-5FA2-93517F558DC5}"/>
              </a:ext>
            </a:extLst>
          </p:cNvPr>
          <p:cNvSpPr>
            <a:spLocks noGrp="1"/>
          </p:cNvSpPr>
          <p:nvPr>
            <p:ph idx="1"/>
          </p:nvPr>
        </p:nvSpPr>
        <p:spPr>
          <a:xfrm>
            <a:off x="9564134" y="3749280"/>
            <a:ext cx="9651529" cy="4672704"/>
          </a:xfrm>
          <a:prstGeom prst="rect">
            <a:avLst/>
          </a:prstGeom>
        </p:spPr>
        <p:txBody>
          <a:bodyPr/>
          <a:lstStyle>
            <a:lvl1pPr>
              <a:defRPr sz="3200" b="0" i="0">
                <a:latin typeface="Inter" panose="02000503000000020004" pitchFamily="2" charset="0"/>
                <a:ea typeface="Inter" panose="02000503000000020004" pitchFamily="2" charset="0"/>
              </a:defRPr>
            </a:lvl1pPr>
            <a:lvl2pPr>
              <a:defRPr sz="2800" b="0" i="0">
                <a:latin typeface="Inter" panose="02000503000000020004" pitchFamily="2" charset="0"/>
                <a:ea typeface="Inter" panose="02000503000000020004" pitchFamily="2" charset="0"/>
              </a:defRPr>
            </a:lvl2pPr>
            <a:lvl3pPr>
              <a:defRPr sz="2400" b="0" i="0">
                <a:latin typeface="Inter" panose="02000503000000020004" pitchFamily="2" charset="0"/>
                <a:ea typeface="Inter" panose="02000503000000020004" pitchFamily="2" charset="0"/>
              </a:defRPr>
            </a:lvl3pPr>
            <a:lvl4pPr>
              <a:defRPr sz="2000" b="0" i="0">
                <a:latin typeface="Inter" panose="02000503000000020004" pitchFamily="2" charset="0"/>
                <a:ea typeface="Inter" panose="02000503000000020004" pitchFamily="2" charset="0"/>
              </a:defRPr>
            </a:lvl4pPr>
            <a:lvl5pPr>
              <a:defRPr sz="18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0E34B44A-7A8E-F500-20CE-D4E64B0EF12C}"/>
              </a:ext>
            </a:extLst>
          </p:cNvPr>
          <p:cNvSpPr>
            <a:spLocks noGrp="1"/>
          </p:cNvSpPr>
          <p:nvPr>
            <p:ph type="title" hasCustomPrompt="1"/>
          </p:nvPr>
        </p:nvSpPr>
        <p:spPr>
          <a:xfrm>
            <a:off x="9564134" y="926588"/>
            <a:ext cx="8889529" cy="2031325"/>
          </a:xfrm>
          <a:prstGeom prst="rect">
            <a:avLst/>
          </a:prstGeom>
        </p:spPr>
        <p:txBody>
          <a:bodyPr vert="horz" lIns="91440" tIns="45720" rIns="91440" bIns="45720" rtlCol="0" anchor="t">
            <a:noAutofit/>
          </a:bodyPr>
          <a:lstStyle>
            <a:lvl1pPr>
              <a:defRPr sz="6600"/>
            </a:lvl1pPr>
          </a:lstStyle>
          <a:p>
            <a:r>
              <a:rPr lang="en-GB"/>
              <a:t>Text &amp; image slide title maximum of 2 lines</a:t>
            </a:r>
            <a:endParaRPr lang="en-US"/>
          </a:p>
        </p:txBody>
      </p:sp>
    </p:spTree>
    <p:extLst>
      <p:ext uri="{BB962C8B-B14F-4D97-AF65-F5344CB8AC3E}">
        <p14:creationId xmlns:p14="http://schemas.microsoft.com/office/powerpoint/2010/main" val="19188088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Only Slide_1">
    <p:spTree>
      <p:nvGrpSpPr>
        <p:cNvPr id="1" name=""/>
        <p:cNvGrpSpPr/>
        <p:nvPr/>
      </p:nvGrpSpPr>
      <p:grpSpPr>
        <a:xfrm>
          <a:off x="0" y="0"/>
          <a:ext cx="0" cy="0"/>
          <a:chOff x="0" y="0"/>
          <a:chExt cx="0" cy="0"/>
        </a:xfrm>
      </p:grpSpPr>
      <p:sp>
        <p:nvSpPr>
          <p:cNvPr id="9" name="Picture Placeholder 12">
            <a:extLst>
              <a:ext uri="{FF2B5EF4-FFF2-40B4-BE49-F238E27FC236}">
                <a16:creationId xmlns:a16="http://schemas.microsoft.com/office/drawing/2014/main" id="{C8E562BC-749B-29B6-1E2D-02BB7C13AA87}"/>
              </a:ext>
            </a:extLst>
          </p:cNvPr>
          <p:cNvSpPr>
            <a:spLocks noGrp="1"/>
          </p:cNvSpPr>
          <p:nvPr>
            <p:ph type="pic" sz="quarter" idx="10"/>
          </p:nvPr>
        </p:nvSpPr>
        <p:spPr>
          <a:xfrm>
            <a:off x="272416" y="0"/>
            <a:ext cx="19831684" cy="11314593"/>
          </a:xfrm>
          <a:prstGeom prst="rect">
            <a:avLst/>
          </a:prstGeom>
        </p:spPr>
        <p:txBody>
          <a:bodyPr/>
          <a:lstStyle/>
          <a:p>
            <a:r>
              <a:rPr lang="en-GB"/>
              <a:t>Click icon to add picture</a:t>
            </a:r>
            <a:endParaRPr lang="en-US"/>
          </a:p>
        </p:txBody>
      </p:sp>
      <p:sp>
        <p:nvSpPr>
          <p:cNvPr id="12" name="object 10">
            <a:extLst>
              <a:ext uri="{FF2B5EF4-FFF2-40B4-BE49-F238E27FC236}">
                <a16:creationId xmlns:a16="http://schemas.microsoft.com/office/drawing/2014/main" id="{FA778561-5E66-B40E-2026-920C2B4C191A}"/>
              </a:ext>
            </a:extLst>
          </p:cNvPr>
          <p:cNvSpPr/>
          <p:nvPr userDrawn="1"/>
        </p:nvSpPr>
        <p:spPr>
          <a:xfrm>
            <a:off x="0" y="0"/>
            <a:ext cx="272416" cy="11314800"/>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grpSp>
        <p:nvGrpSpPr>
          <p:cNvPr id="2" name="Group 1">
            <a:extLst>
              <a:ext uri="{FF2B5EF4-FFF2-40B4-BE49-F238E27FC236}">
                <a16:creationId xmlns:a16="http://schemas.microsoft.com/office/drawing/2014/main" id="{27621F5A-34B2-5B0B-DF04-8FC10B6BAE6A}"/>
              </a:ext>
            </a:extLst>
          </p:cNvPr>
          <p:cNvGrpSpPr/>
          <p:nvPr userDrawn="1"/>
        </p:nvGrpSpPr>
        <p:grpSpPr>
          <a:xfrm>
            <a:off x="15255220" y="9445907"/>
            <a:ext cx="3788430" cy="932658"/>
            <a:chOff x="942530" y="948344"/>
            <a:chExt cx="3788430" cy="932658"/>
          </a:xfrm>
        </p:grpSpPr>
        <p:sp>
          <p:nvSpPr>
            <p:cNvPr id="3" name="Freeform 2">
              <a:extLst>
                <a:ext uri="{FF2B5EF4-FFF2-40B4-BE49-F238E27FC236}">
                  <a16:creationId xmlns:a16="http://schemas.microsoft.com/office/drawing/2014/main" id="{C8A9F67F-A954-8A39-1E0A-7BBE8AAA62F4}"/>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4CC091BE-3062-984E-5030-39E718C3F033}"/>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07721C44-B696-CDA6-BD80-6D6225FD90EB}"/>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93EFF57F-632B-6AD4-C0DD-19356E69C054}"/>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B013997-0A59-E00D-8CC0-5C7BFD4C59E1}"/>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F8548636-01DF-8A75-16B4-90483B7CD5D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9A4284C2-6BC8-2B75-D3E4-32A3082A8C07}"/>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7C3A264-3CF5-E57D-4364-C75E19D3881D}"/>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1BC6F84A-ECEA-34F3-47E7-7154F4DFD4A2}"/>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ECFC9E9-5E6E-BF15-B10D-3B2A6DBA3B5C}"/>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C8D419C-2CE8-76CA-7D47-6CA6E67B370D}"/>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6E0318A-DC6F-A0AC-B7CA-5C276849804C}"/>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5E1453F-94BC-E620-E64A-491DBBC55FB2}"/>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F8DE933-CF5D-117F-F94F-7B552DBB7B7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2C4D4B4-2F2B-3E3D-EB6F-E8C78604B829}"/>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C02E336-8D2D-4F82-D5A2-3F7815FA5FA2}"/>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8E27325-AAEC-879B-A302-67EA8507D44D}"/>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1CA2C21-BA4E-8A17-73B2-5439AC81F373}"/>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FFDC350-39A5-8EB7-C9B0-10B66DF2ED1D}"/>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4DEAF4F-EF8C-933D-0447-D12435424E39}"/>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0C31ED7-9544-D748-DE0D-7E0F6382640B}"/>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612B008-CFCF-737F-1FE9-FED5F55A5E1A}"/>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0431CD9-71D0-C7CA-A1CD-2B5AE2C9291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29DEF989-91C4-3BBF-9CD8-6DD332E6F53D}"/>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B7AE6057-80D5-48D7-AA3F-CF9F4E6A1380}"/>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9E0397A-EC17-3606-090F-0B6642A2C317}"/>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39A86319-C633-1C38-4BDA-6A68C9221CBA}"/>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3C57767F-BD18-0CDD-8220-1AE34ECF439F}"/>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3340509E-90D7-0640-F4CB-A5AA4215C366}"/>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F57237-9ED9-8573-433F-D1C20B9A216B}"/>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3EB90C4-3186-02B3-B7FF-C60ACA112986}"/>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E8EF925-E4C5-BA39-CE61-A28E082C057D}"/>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837286BD-27BB-AD6B-77AB-7D1B7D79F1D4}"/>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59B2B39B-A352-B5EB-6FFA-53F801A25DD7}"/>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54291F76-33FA-ABF0-E424-220A6521FAF4}"/>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A9585CA0-D82C-BB17-F1B6-FDC14714BCC2}"/>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E149AB72-0897-BDB1-07CE-383077F8BE54}"/>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E727A564-8F28-D493-E471-192FC87FC719}"/>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95B8A7C-E9D5-BF06-7162-2C9A6FA4BFF4}"/>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FE84123F-E480-CC7A-1BE4-EE5A74947FD6}"/>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1DD73CE1-3BD5-12C9-0BE4-CE50B8BE2C1E}"/>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D9C1BAB-6F4C-AB48-E7BA-970208A38106}"/>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227874B0-3FC4-17AE-1D6B-1E502F7081A3}"/>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3DFA0305-7243-6733-07ED-2CCC3B7028AB}"/>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E10A16D7-A892-CBD8-0191-F5E173F5B876}"/>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8CF7B377-EAEA-E44D-D767-4472F162753E}"/>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7E50AD87-0934-8EA3-F414-8F54BF914131}"/>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A517AB7D-8125-A312-CEFA-A8A558C28F72}"/>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EBC39FA4-7394-532D-A3F9-23FFEF4A35B7}"/>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7A06C922-516B-F87F-1B4E-CEE7D18C4189}"/>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77B5A816-1896-2EA9-EF24-3430DFE0ECE4}"/>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5E9446CC-691E-0545-EC17-41F8FF3ED6D2}"/>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E570D3B-47BE-EFE3-7DD5-3F3B8A6CD4B1}"/>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12049010-42AA-EB3F-336B-B94A137789CB}"/>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138ED52-01E3-14C9-DCFC-5E5B58BC9240}"/>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3FE72A42-7658-7A26-8946-9CC68237CFD0}"/>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B8D963A-C2FE-51BD-EBF4-F091F19F621F}"/>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2CB8814E-52DE-79CD-523B-E73BC522F564}"/>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CD785BEA-2A1B-CFE6-F65F-EB684C6F6875}"/>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01E3FE4-F57D-1C9E-E987-7E6504295DE1}"/>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64F358F5-AE4B-DFE0-318B-A6522A0AF494}"/>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13975D7A-A235-23A5-883E-2D071F7CCDC9}"/>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D7912B37-F391-F2C7-D995-FA689B7DE16E}"/>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64DF128F-0988-BFA6-DE54-FB9A020D9087}"/>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26004723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Only Slide_2">
    <p:spTree>
      <p:nvGrpSpPr>
        <p:cNvPr id="1" name=""/>
        <p:cNvGrpSpPr/>
        <p:nvPr/>
      </p:nvGrpSpPr>
      <p:grpSpPr>
        <a:xfrm>
          <a:off x="0" y="0"/>
          <a:ext cx="0" cy="0"/>
          <a:chOff x="0" y="0"/>
          <a:chExt cx="0" cy="0"/>
        </a:xfrm>
      </p:grpSpPr>
      <p:sp>
        <p:nvSpPr>
          <p:cNvPr id="9" name="Picture Placeholder 12">
            <a:extLst>
              <a:ext uri="{FF2B5EF4-FFF2-40B4-BE49-F238E27FC236}">
                <a16:creationId xmlns:a16="http://schemas.microsoft.com/office/drawing/2014/main" id="{C8E562BC-749B-29B6-1E2D-02BB7C13AA87}"/>
              </a:ext>
            </a:extLst>
          </p:cNvPr>
          <p:cNvSpPr>
            <a:spLocks noGrp="1"/>
          </p:cNvSpPr>
          <p:nvPr>
            <p:ph type="pic" sz="quarter" idx="10"/>
          </p:nvPr>
        </p:nvSpPr>
        <p:spPr>
          <a:xfrm>
            <a:off x="0" y="0"/>
            <a:ext cx="19832400" cy="11314800"/>
          </a:xfrm>
          <a:prstGeom prst="rect">
            <a:avLst/>
          </a:prstGeom>
        </p:spPr>
        <p:txBody>
          <a:bodyPr/>
          <a:lstStyle>
            <a:lvl1pPr>
              <a:defRPr b="0" cap="none" spc="0">
                <a:ln w="0"/>
                <a:solidFill>
                  <a:schemeClr val="tx1"/>
                </a:solidFill>
                <a:effectLst>
                  <a:outerShdw blurRad="38100" dist="19050" dir="2700000" algn="tl" rotWithShape="0">
                    <a:schemeClr val="dk1">
                      <a:alpha val="40000"/>
                    </a:schemeClr>
                  </a:outerShdw>
                </a:effectLst>
              </a:defRPr>
            </a:lvl1pPr>
          </a:lstStyle>
          <a:p>
            <a:r>
              <a:rPr lang="en-GB"/>
              <a:t>Click icon to add picture</a:t>
            </a:r>
            <a:endParaRPr lang="en-US"/>
          </a:p>
        </p:txBody>
      </p:sp>
      <p:sp>
        <p:nvSpPr>
          <p:cNvPr id="12" name="object 10">
            <a:extLst>
              <a:ext uri="{FF2B5EF4-FFF2-40B4-BE49-F238E27FC236}">
                <a16:creationId xmlns:a16="http://schemas.microsoft.com/office/drawing/2014/main" id="{FA778561-5E66-B40E-2026-920C2B4C191A}"/>
              </a:ext>
            </a:extLst>
          </p:cNvPr>
          <p:cNvSpPr/>
          <p:nvPr userDrawn="1"/>
        </p:nvSpPr>
        <p:spPr>
          <a:xfrm>
            <a:off x="19831685" y="0"/>
            <a:ext cx="272415" cy="11314800"/>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grpSp>
        <p:nvGrpSpPr>
          <p:cNvPr id="2" name="Group 1">
            <a:extLst>
              <a:ext uri="{FF2B5EF4-FFF2-40B4-BE49-F238E27FC236}">
                <a16:creationId xmlns:a16="http://schemas.microsoft.com/office/drawing/2014/main" id="{4ACDF99B-ACD7-0ED8-69E9-23AE5515B825}"/>
              </a:ext>
            </a:extLst>
          </p:cNvPr>
          <p:cNvGrpSpPr/>
          <p:nvPr userDrawn="1"/>
        </p:nvGrpSpPr>
        <p:grpSpPr>
          <a:xfrm>
            <a:off x="942530" y="948344"/>
            <a:ext cx="3788430" cy="932658"/>
            <a:chOff x="942530" y="948344"/>
            <a:chExt cx="3788430" cy="932658"/>
          </a:xfrm>
        </p:grpSpPr>
        <p:sp>
          <p:nvSpPr>
            <p:cNvPr id="3" name="Freeform 2">
              <a:extLst>
                <a:ext uri="{FF2B5EF4-FFF2-40B4-BE49-F238E27FC236}">
                  <a16:creationId xmlns:a16="http://schemas.microsoft.com/office/drawing/2014/main" id="{4F704DC9-DC66-0DA5-302E-F4201868440F}"/>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08C68FE2-4626-50D1-EB3F-F5D164970739}"/>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F9DF91E1-743C-E192-18BF-E7C07AB081C3}"/>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6CB827B8-CADF-7270-7940-E201979C8022}"/>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62554094-F4B3-2912-9921-CF9588DC2327}"/>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6904210-8693-88BB-1767-CA0276471374}"/>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BA760F5C-B95E-5FDB-50CE-9EE82E152134}"/>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0D329F6-0853-17CC-4770-22CB6A8DDAA0}"/>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356D7D9-BB24-885E-6773-0D98030BD0B5}"/>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0B2D2F0-FC58-B3C9-3FDB-A7D268753859}"/>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8A44920-1BC2-BD13-4E63-3E3613CB539C}"/>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B0BA5D8-399D-1D3A-ABB1-84186D3217D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A63F93E-4767-AF9B-1F8F-1B21407E9F2A}"/>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CF5515F-45EE-7797-74F9-5DCA2356D55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C811932-1354-1ACE-4DF1-3955F3DC2E8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E65F9C57-3788-86DD-0D06-272226A0BA2C}"/>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D1640B9-C8AD-AA03-4CF8-AB2A098F6B1B}"/>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91B38B9C-EC72-6F64-A195-50A7BB255149}"/>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D578260-A631-9C99-9B6A-DD4965F08E5F}"/>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EB129641-CB79-4416-7E31-17B34A3B5605}"/>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FDAFB01-BD64-B445-86E3-14AD6F425D9B}"/>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A14782C0-D9F2-095F-505D-4F08AAA5DA4F}"/>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1CC3E379-0088-1353-9C8F-849FB6F8056C}"/>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802ECEC3-AD67-478B-A43B-8BB598CB800C}"/>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5B72068-27A9-8399-A7F2-805A378CF0B9}"/>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3750D4A-7AF9-4FB5-136F-DBC0B9D2E29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9E5C72-500F-C2A9-42CB-BBC9C2381E33}"/>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749FDE0-E569-696D-7408-6EB3AB05B5DC}"/>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7CB38CFF-AB1B-19AF-D867-356A14EBDB70}"/>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C2C57E84-724C-C92B-FEFC-2DC6B4A79ABC}"/>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0E27C8DC-CA0D-E04B-C576-F967A1C260C5}"/>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E1C182CE-A2C7-C9D0-E2E0-B2B73FD95890}"/>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929B0826-3609-43AC-1F26-4EA77AE958BF}"/>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F1DA8E60-A05E-3855-4AB5-F4548F49A53C}"/>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46BC65F-4355-69C8-5685-F696E5395AEF}"/>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C1788860-955B-FC31-32B7-33BD9328C789}"/>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27DAA3C-8267-F821-DD41-358ED226BC30}"/>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8342CE74-BBA4-08DE-BACF-BC25F5FEF65B}"/>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AB9024AD-4FDA-570A-7B7C-A28C2F021A57}"/>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55AC939A-0F34-FB12-ACF7-A6EB618C628E}"/>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F7AB6AC-7FCC-EF49-0B5D-8A9FACFC0B6D}"/>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14EA4BF6-3537-DCAC-D3BD-8418D6E7A5C1}"/>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0998255-CDD3-E8C1-68FE-A9151B98C1C7}"/>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73807C61-E62B-74B7-E267-9B0D37DDB346}"/>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CDC1320E-EBC6-4622-0A9C-101AFA0BCAC7}"/>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4AF26D46-B956-E733-B0BB-0BF8B20B9D76}"/>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2AA89DBE-0C5F-C01D-F201-FB871BECA604}"/>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DB0FCA16-737E-04F2-E202-1C61DEFA9645}"/>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E36B168A-E747-C617-17CB-FD2047155334}"/>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C8F9EF38-A7B7-E3EB-51E8-432912B6132E}"/>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9E681879-9F19-A138-6E07-48C9A8E4C53D}"/>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95C5BCAC-5E6E-947D-1405-7E52909C5767}"/>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D0D6C31C-ACE1-E4F5-30FA-5C761749287E}"/>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56D4C8EA-B7C8-8FE7-AADF-1F9101D79BDD}"/>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48A2A1F3-460D-D29D-7437-C6C043E6C53C}"/>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1F48E9AE-5D16-C27E-1606-2E602891DB1E}"/>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C474B516-1465-537D-8865-302DB063D30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5B433D2-97C2-ED08-0232-F7232359DA24}"/>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D34333EA-006F-7212-48B6-817642934709}"/>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FB4FC398-8346-D9D1-E8FD-FD48780721CA}"/>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FCEC3F6A-B1E1-BBD1-4B52-F7F1995EB903}"/>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157946EE-3A53-18B9-1237-5CD3135FAAB6}"/>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012181DB-FEDF-B128-B949-5C3D0635C9C3}"/>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60E72D66-B5E6-44CD-475F-6686BF73C170}"/>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Only Slide_3">
    <p:spTree>
      <p:nvGrpSpPr>
        <p:cNvPr id="1" name=""/>
        <p:cNvGrpSpPr/>
        <p:nvPr/>
      </p:nvGrpSpPr>
      <p:grpSpPr>
        <a:xfrm>
          <a:off x="0" y="0"/>
          <a:ext cx="0" cy="0"/>
          <a:chOff x="0" y="0"/>
          <a:chExt cx="0" cy="0"/>
        </a:xfrm>
      </p:grpSpPr>
      <p:sp>
        <p:nvSpPr>
          <p:cNvPr id="9" name="Picture Placeholder 12">
            <a:extLst>
              <a:ext uri="{FF2B5EF4-FFF2-40B4-BE49-F238E27FC236}">
                <a16:creationId xmlns:a16="http://schemas.microsoft.com/office/drawing/2014/main" id="{C8E562BC-749B-29B6-1E2D-02BB7C13AA87}"/>
              </a:ext>
            </a:extLst>
          </p:cNvPr>
          <p:cNvSpPr>
            <a:spLocks noGrp="1"/>
          </p:cNvSpPr>
          <p:nvPr>
            <p:ph type="pic" sz="quarter" idx="10"/>
          </p:nvPr>
        </p:nvSpPr>
        <p:spPr>
          <a:xfrm>
            <a:off x="6164081" y="0"/>
            <a:ext cx="13667603" cy="11314800"/>
          </a:xfrm>
          <a:prstGeom prst="rect">
            <a:avLst/>
          </a:prstGeom>
        </p:spPr>
        <p:txBody>
          <a:bodyPr/>
          <a:lstStyle/>
          <a:p>
            <a:r>
              <a:rPr lang="en-GB"/>
              <a:t>Click icon to add picture</a:t>
            </a:r>
            <a:endParaRPr lang="en-US"/>
          </a:p>
        </p:txBody>
      </p:sp>
      <p:sp>
        <p:nvSpPr>
          <p:cNvPr id="10" name="object 3">
            <a:extLst>
              <a:ext uri="{FF2B5EF4-FFF2-40B4-BE49-F238E27FC236}">
                <a16:creationId xmlns:a16="http://schemas.microsoft.com/office/drawing/2014/main" id="{1A19C7C8-4F22-F64D-FFA9-228612D9BA6E}"/>
              </a:ext>
            </a:extLst>
          </p:cNvPr>
          <p:cNvSpPr/>
          <p:nvPr userDrawn="1"/>
        </p:nvSpPr>
        <p:spPr>
          <a:xfrm>
            <a:off x="0" y="240"/>
            <a:ext cx="6165850" cy="11309109"/>
          </a:xfrm>
          <a:custGeom>
            <a:avLst/>
            <a:gdLst/>
            <a:ahLst/>
            <a:cxnLst/>
            <a:rect l="l" t="t" r="r" b="b"/>
            <a:pathLst>
              <a:path w="4778375" h="9424035">
                <a:moveTo>
                  <a:pt x="0" y="9423796"/>
                </a:moveTo>
                <a:lnTo>
                  <a:pt x="4778032" y="9423796"/>
                </a:lnTo>
                <a:lnTo>
                  <a:pt x="4778032" y="0"/>
                </a:lnTo>
                <a:lnTo>
                  <a:pt x="0" y="0"/>
                </a:lnTo>
                <a:lnTo>
                  <a:pt x="0" y="9423796"/>
                </a:lnTo>
                <a:close/>
              </a:path>
            </a:pathLst>
          </a:custGeom>
          <a:solidFill>
            <a:schemeClr val="bg2"/>
          </a:solidFill>
        </p:spPr>
        <p:txBody>
          <a:bodyPr wrap="square" lIns="0" tIns="0" rIns="0" bIns="0" rtlCol="0"/>
          <a:lstStyle/>
          <a:p>
            <a:endParaRPr/>
          </a:p>
        </p:txBody>
      </p:sp>
      <p:sp>
        <p:nvSpPr>
          <p:cNvPr id="13" name="object 4">
            <a:extLst>
              <a:ext uri="{FF2B5EF4-FFF2-40B4-BE49-F238E27FC236}">
                <a16:creationId xmlns:a16="http://schemas.microsoft.com/office/drawing/2014/main" id="{F1A69EF5-32A0-FCE9-5AAE-559EC8C77D31}"/>
              </a:ext>
            </a:extLst>
          </p:cNvPr>
          <p:cNvSpPr/>
          <p:nvPr userDrawn="1"/>
        </p:nvSpPr>
        <p:spPr>
          <a:xfrm>
            <a:off x="0" y="9424036"/>
            <a:ext cx="6165850" cy="1885314"/>
          </a:xfrm>
          <a:custGeom>
            <a:avLst/>
            <a:gdLst/>
            <a:ahLst/>
            <a:cxnLst/>
            <a:rect l="l" t="t" r="r" b="b"/>
            <a:pathLst>
              <a:path w="4778375" h="1885315">
                <a:moveTo>
                  <a:pt x="4778032" y="0"/>
                </a:moveTo>
                <a:lnTo>
                  <a:pt x="0" y="0"/>
                </a:lnTo>
                <a:lnTo>
                  <a:pt x="0" y="1884759"/>
                </a:lnTo>
                <a:lnTo>
                  <a:pt x="4778032" y="1884759"/>
                </a:lnTo>
                <a:lnTo>
                  <a:pt x="4778032" y="0"/>
                </a:lnTo>
                <a:close/>
              </a:path>
            </a:pathLst>
          </a:custGeom>
          <a:solidFill>
            <a:schemeClr val="tx2"/>
          </a:solidFill>
        </p:spPr>
        <p:txBody>
          <a:bodyPr wrap="square" lIns="0" tIns="0" rIns="0" bIns="0" rtlCol="0"/>
          <a:lstStyle/>
          <a:p>
            <a:endParaRPr/>
          </a:p>
        </p:txBody>
      </p:sp>
      <p:sp>
        <p:nvSpPr>
          <p:cNvPr id="21" name="object 8">
            <a:extLst>
              <a:ext uri="{FF2B5EF4-FFF2-40B4-BE49-F238E27FC236}">
                <a16:creationId xmlns:a16="http://schemas.microsoft.com/office/drawing/2014/main" id="{D0A1A21B-A4A0-F8A4-2DFB-D368356385C2}"/>
              </a:ext>
            </a:extLst>
          </p:cNvPr>
          <p:cNvSpPr/>
          <p:nvPr userDrawn="1"/>
        </p:nvSpPr>
        <p:spPr>
          <a:xfrm>
            <a:off x="19831684" y="0"/>
            <a:ext cx="272417" cy="11314800"/>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accent1"/>
          </a:solidFill>
        </p:spPr>
        <p:txBody>
          <a:bodyPr wrap="square" lIns="0" tIns="0" rIns="0" bIns="0" rtlCol="0"/>
          <a:lstStyle/>
          <a:p>
            <a:endParaRPr/>
          </a:p>
        </p:txBody>
      </p:sp>
      <p:grpSp>
        <p:nvGrpSpPr>
          <p:cNvPr id="2" name="Group 1">
            <a:extLst>
              <a:ext uri="{FF2B5EF4-FFF2-40B4-BE49-F238E27FC236}">
                <a16:creationId xmlns:a16="http://schemas.microsoft.com/office/drawing/2014/main" id="{D6B1E63F-0DCE-4A2C-F841-52F13D465822}"/>
              </a:ext>
            </a:extLst>
          </p:cNvPr>
          <p:cNvGrpSpPr/>
          <p:nvPr userDrawn="1"/>
        </p:nvGrpSpPr>
        <p:grpSpPr>
          <a:xfrm>
            <a:off x="942530" y="948344"/>
            <a:ext cx="3788430" cy="932658"/>
            <a:chOff x="942530" y="948344"/>
            <a:chExt cx="3788430" cy="932658"/>
          </a:xfrm>
        </p:grpSpPr>
        <p:sp>
          <p:nvSpPr>
            <p:cNvPr id="3" name="Freeform 2">
              <a:extLst>
                <a:ext uri="{FF2B5EF4-FFF2-40B4-BE49-F238E27FC236}">
                  <a16:creationId xmlns:a16="http://schemas.microsoft.com/office/drawing/2014/main" id="{ECE447A9-A6AD-FC0F-CC10-B9B21F45B0E5}"/>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0F7F09D7-E733-2373-DFEB-AB8DEB1967AF}"/>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71EDA176-0DA5-62DB-AD21-F756A432BDE8}"/>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2E4E98DD-2BB0-7DA6-332B-6C74EB5460BF}"/>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21357B2A-D16D-15C6-42CB-6E25F6EB6145}"/>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EC74D68-C672-39BB-3A1F-EEA6AF771A9C}"/>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3EF47A4C-4AD9-925C-5158-DC5E79387F3F}"/>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BA356A49-C50B-2747-1D60-9F2F6DE71C9E}"/>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CA9A7E8B-FB0A-6EA4-5FF1-6EBB85AEBD20}"/>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3D80F0E-414F-1035-EE6F-61ED91AE7FF6}"/>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5F8C4B1-F804-8C34-5D7E-624CBFE80234}"/>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6745CC34-3540-88A9-3147-80E47D1BB600}"/>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70471D9D-C2C5-6F01-173E-E8403C23043E}"/>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A34A57E-9853-1314-0E8B-3AEEA9194C57}"/>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F4186F6-FB99-DBA8-B858-A99064CD70A2}"/>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39DE253-EC38-44ED-6837-4084F68803D4}"/>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26EDEAD5-8483-C227-F328-E29067AD5FCC}"/>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7C1D0D4F-BD7E-5621-A7C6-B77A33C3E127}"/>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AECA8060-93A2-4C24-6F46-D5739AE68198}"/>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F27A87C1-1B8F-AFC5-987D-7E1C6D959335}"/>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9A2CB453-2A80-8175-AFA2-25ABB48D4D3C}"/>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6916007C-42FC-4661-A2C4-EDDF0FDBCB98}"/>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E27E3F09-E378-9F6C-1B60-A471EFC6F7A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0F061BE-F6E1-E96A-B853-2C036B479A23}"/>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067857F7-73F3-FB20-E338-EDF6D9003159}"/>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7B9B6897-8AE0-5E39-EC57-4BD64C6CA1E1}"/>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44757B1-9EA0-F538-0548-C8610E5167F6}"/>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DA2BA09B-E62E-8C43-EA0F-455EF42868AF}"/>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CA9A1696-A7C2-6D51-05F9-FC509D36CBA5}"/>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B0899191-01BE-9740-EA8C-C26824284D7D}"/>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6D10CF5-1233-9D1F-D581-396D223B6886}"/>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30D53D57-64AD-A1C9-BB1C-91B38FDCAEC5}"/>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84DB8397-8B54-D28E-FDC6-C67F73C5570C}"/>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A297F5EE-DADE-5373-D0C2-F2A09CC3D1AE}"/>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58680956-5770-ECDA-F53F-C45E25A28BB3}"/>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CC981D12-73DA-A8FD-C579-EEDB3EA2F102}"/>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7681A0D-2150-A3F9-4D31-97BFC2A1083F}"/>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A23EDC32-453D-DB8F-DCFE-EB8759F2692C}"/>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D2DDA381-C3DA-B36F-0A5A-C82FB16E3BC4}"/>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EF0FB703-E0F6-16DB-9093-81E0AEB47943}"/>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E8C1C3C7-567D-0A9E-022A-F2C428F7FE08}"/>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841AC351-B72C-8B1B-6F19-A2BEAA9E9F87}"/>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5281F80A-73ED-86EF-56FB-28BC27FD8E05}"/>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5D2305AF-BAD4-5907-6803-CF528070CD2D}"/>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605BE657-7F72-3EFB-7798-52407FDFA81E}"/>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70BF9FCA-B174-7D02-E6A8-E1415497431D}"/>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A5919D57-E6A2-2D1F-6FF5-AFD888CA51A3}"/>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3D1E3BCE-E0FF-B779-D968-028B4EDED2A3}"/>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312BB31-C8AF-19A6-E0D9-31BD11AD3803}"/>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9E2F82F6-CF5D-1680-54B6-7C1B4DBC9379}"/>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6016A93-1CB1-ED2A-1DF0-8A00DE205E94}"/>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82150C4F-0E38-A067-8421-7DEED90A0214}"/>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3878D0EC-80D7-7B76-F72C-14CB4F829489}"/>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9D21A0F-BCD3-2351-5ED3-3A01BEE58754}"/>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59B4C07-03A5-DECB-4FE0-C72F7A42B882}"/>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3B30E1A8-55BE-E546-CDEB-76C48EAB4848}"/>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FFA6D2F8-A4FD-D0B0-89DB-C24F3C52676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3E267523-FB19-674B-5696-D05E8B9C73EC}"/>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FB84711A-A0A0-9491-0896-A923DE8D8AA7}"/>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5C2EEDD3-D7F7-7E1A-2763-9CFD691ABEBF}"/>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B4690AD3-04FF-E597-A7A8-13128CF48C98}"/>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C6C43E78-F5FC-32B3-BBE2-3C559730BC5A}"/>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19407D64-5AD9-87FB-F97F-22D35EF5F2BF}"/>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D653B6C6-6D79-5855-F6DA-021F9D11C723}"/>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1468339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_3">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CDFA4260-AFA4-A605-BB25-E849EACEF78F}"/>
              </a:ext>
            </a:extLst>
          </p:cNvPr>
          <p:cNvSpPr/>
          <p:nvPr/>
        </p:nvSpPr>
        <p:spPr>
          <a:xfrm>
            <a:off x="16598507" y="0"/>
            <a:ext cx="3506061" cy="11308715"/>
          </a:xfrm>
          <a:custGeom>
            <a:avLst/>
            <a:gdLst/>
            <a:ahLst/>
            <a:cxnLst/>
            <a:rect l="l" t="t" r="r" b="b"/>
            <a:pathLst>
              <a:path w="2860675" h="11308715">
                <a:moveTo>
                  <a:pt x="2860206" y="0"/>
                </a:moveTo>
                <a:lnTo>
                  <a:pt x="0" y="0"/>
                </a:lnTo>
                <a:lnTo>
                  <a:pt x="0" y="11308556"/>
                </a:lnTo>
                <a:lnTo>
                  <a:pt x="2860206" y="11308556"/>
                </a:lnTo>
                <a:lnTo>
                  <a:pt x="2860206" y="0"/>
                </a:lnTo>
                <a:close/>
              </a:path>
            </a:pathLst>
          </a:custGeom>
          <a:solidFill>
            <a:schemeClr val="bg2"/>
          </a:solidFill>
        </p:spPr>
        <p:txBody>
          <a:bodyPr wrap="square" lIns="0" tIns="0" rIns="0" bIns="0" rtlCol="0"/>
          <a:lstStyle/>
          <a:p>
            <a:endParaRPr/>
          </a:p>
        </p:txBody>
      </p:sp>
      <p:sp>
        <p:nvSpPr>
          <p:cNvPr id="5" name="object 10">
            <a:extLst>
              <a:ext uri="{FF2B5EF4-FFF2-40B4-BE49-F238E27FC236}">
                <a16:creationId xmlns:a16="http://schemas.microsoft.com/office/drawing/2014/main" id="{9F9881BC-E56C-B8B1-7A91-E850D6E98097}"/>
              </a:ext>
            </a:extLst>
          </p:cNvPr>
          <p:cNvSpPr txBox="1"/>
          <p:nvPr userDrawn="1"/>
        </p:nvSpPr>
        <p:spPr>
          <a:xfrm>
            <a:off x="10518807"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7" name="Title Placeholder 1">
            <a:extLst>
              <a:ext uri="{FF2B5EF4-FFF2-40B4-BE49-F238E27FC236}">
                <a16:creationId xmlns:a16="http://schemas.microsoft.com/office/drawing/2014/main" id="{D437C846-E45E-BE1C-46D3-7ED98E19B92D}"/>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lvl1pPr>
          </a:lstStyle>
          <a:p>
            <a:r>
              <a:rPr lang="en-GB"/>
              <a:t>Cover slide title maximum of 4 lines</a:t>
            </a:r>
            <a:endParaRPr lang="en-US"/>
          </a:p>
        </p:txBody>
      </p:sp>
      <p:grpSp>
        <p:nvGrpSpPr>
          <p:cNvPr id="6" name="Group 5">
            <a:extLst>
              <a:ext uri="{FF2B5EF4-FFF2-40B4-BE49-F238E27FC236}">
                <a16:creationId xmlns:a16="http://schemas.microsoft.com/office/drawing/2014/main" id="{7D12AD7F-601D-2785-C1B1-63D67E6FA93B}"/>
              </a:ext>
            </a:extLst>
          </p:cNvPr>
          <p:cNvGrpSpPr/>
          <p:nvPr userDrawn="1"/>
        </p:nvGrpSpPr>
        <p:grpSpPr>
          <a:xfrm>
            <a:off x="942530" y="948344"/>
            <a:ext cx="3788430" cy="932658"/>
            <a:chOff x="942530" y="948344"/>
            <a:chExt cx="3788430" cy="932658"/>
          </a:xfrm>
        </p:grpSpPr>
        <p:sp>
          <p:nvSpPr>
            <p:cNvPr id="8" name="Freeform 7">
              <a:extLst>
                <a:ext uri="{FF2B5EF4-FFF2-40B4-BE49-F238E27FC236}">
                  <a16:creationId xmlns:a16="http://schemas.microsoft.com/office/drawing/2014/main" id="{7D714A26-C92A-2B3C-AF8E-496FB1420F51}"/>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57840B2C-FE75-194D-412A-B8D0580110A6}"/>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9A8584D-8D50-881D-3864-0F8FC122715F}"/>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5F41C506-9A14-B0DC-5CC3-8997BCA8DD43}"/>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434FB07-9D35-77CC-490C-9B88FCB643AF}"/>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ED279F0-EA59-7B33-EA2B-232185EE1285}"/>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3BD6121-3AFD-50B0-BFF7-0C0E333B8C1B}"/>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48DDE6E-1898-876D-009A-2E613F530B9D}"/>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6FB7DA6-E6E4-CD2B-1C26-B3974F7898B5}"/>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4A2EA2D-DB22-212E-2720-8D563019ADA2}"/>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5226EDF-1B61-6F98-577A-D71EF0F56DE1}"/>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12517D2-DE9E-E333-634C-B9DAEC67F45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871CEA9-8569-7DCC-4222-FC1A16385F92}"/>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C85390F-0A0A-E663-0B31-F8E85CC1126F}"/>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9C27E42-D35F-0653-8D08-D4DB15A8F443}"/>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9CCABF6-357E-6874-ED74-C978D74D5651}"/>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29C674F-F4F3-CA1B-3B88-E1F3E2B104C7}"/>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E738BFD-E3E2-809E-27CC-669E88000C2C}"/>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1FE04EC-0F7E-B035-5B49-6A2E241CB3C2}"/>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824110F-9DEA-500C-22D6-8D097F1FD1A8}"/>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05E27C11-C052-1321-D929-AEAD9F3E2608}"/>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A2B99EAC-5FF5-0BF9-8830-FBB1D9B92CFD}"/>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FD68035E-7E5A-8BB3-947D-341816DAA846}"/>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9AB4740E-6B14-F265-9400-070DCF0F2EFB}"/>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0E3B7B4F-0B63-3AA4-F032-BA5B461BFA9D}"/>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48CD8E0-593D-59B4-1931-F5EB6B600AD4}"/>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FDF7FEA6-B477-8F15-76E9-BDD037AD4BBD}"/>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8A21A137-69FC-6275-ED19-084F975B2027}"/>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0F53DC4-6E64-5511-3057-5AE05F09F0C3}"/>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98498F0-5706-B86C-9336-E22258D3C4C3}"/>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D0919ED7-54B9-FB61-B69D-A6D9FD8C59AB}"/>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3854E27-D78B-F153-D496-AFD0985A79E9}"/>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06C04208-1DBB-1140-B559-6001F47F5214}"/>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6489366-5707-2E98-498D-F456FF796A27}"/>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CF80F09C-895C-9533-E4D6-49ED11B0E4C8}"/>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24187A92-1A88-D9A1-27DD-65C14C22A794}"/>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3BAB316D-C97A-6519-39C3-7356ACB9FD6F}"/>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E1BA6E0-8740-50DF-8658-FB07D3C5E22B}"/>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F1713AB-A3FC-710A-58E0-6285399E6DE1}"/>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77DC3767-24E5-D855-C039-668F285AAC7E}"/>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B7714148-697E-933B-034E-29CCF3BF7BEE}"/>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83C9767A-1DF3-208B-F463-27CFC6F28DA6}"/>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7A160B34-6549-BBF9-F123-97AC590C082E}"/>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E5995B62-92AB-F15E-8E04-E64276AF4926}"/>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C105A730-1C84-7D9A-AE8A-FBE8B9ECEBA0}"/>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D318E6B-EB1C-CCDC-E7D2-BCE5014E58E7}"/>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F48BBAD0-723D-BE54-3C66-F4A3F460E03E}"/>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8A0689F8-E4A6-9111-1163-FEC47A437913}"/>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B120A61-AE7A-AB7C-0FBE-14AAF60BFC69}"/>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3F4C45FF-F951-468F-FCD1-FC5E1A58EDC8}"/>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390AB11D-4563-9AA7-D64B-4D3EFFB33B65}"/>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E853E3CE-2EAE-A627-8160-93E197A2B358}"/>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D2AD3F53-447E-CD7B-B6D2-C0C9890C0EF7}"/>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8483F105-7FF8-6C48-53E0-3FAF1C2CBA6E}"/>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024512B4-A1CF-9ADE-0965-665F3238F207}"/>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44411FA5-966A-3ED6-57F1-260C78639C91}"/>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713A7C9B-6279-BAB2-6E49-D3874A1A3CEB}"/>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A7CDF91B-A536-8418-8B89-59EB3A8A1BA3}"/>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E19AEFD3-887A-5101-07F7-5E39B4D1FAB8}"/>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8CE9188-B787-0121-4147-8B48890B9A51}"/>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05DD5CF-2B99-2E21-5B81-86D17AD402CD}"/>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15262F47-EF9E-B52F-B434-E05980F207AD}"/>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6839923B-773E-9566-E7E6-C9FF58654C49}"/>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F6BC6FC1-6DBC-0D10-DFFB-FC1D14DA89B7}"/>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73" name="object 12">
            <a:extLst>
              <a:ext uri="{FF2B5EF4-FFF2-40B4-BE49-F238E27FC236}">
                <a16:creationId xmlns:a16="http://schemas.microsoft.com/office/drawing/2014/main" id="{5EF9D557-CC04-8052-3570-B263E9D64BCE}"/>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76" name="object 4">
            <a:extLst>
              <a:ext uri="{FF2B5EF4-FFF2-40B4-BE49-F238E27FC236}">
                <a16:creationId xmlns:a16="http://schemas.microsoft.com/office/drawing/2014/main" id="{C8A29CE7-6CB9-4BD4-6B27-B262EC3BB9D9}"/>
              </a:ext>
            </a:extLst>
          </p:cNvPr>
          <p:cNvSpPr/>
          <p:nvPr userDrawn="1"/>
        </p:nvSpPr>
        <p:spPr>
          <a:xfrm>
            <a:off x="16598464" y="0"/>
            <a:ext cx="3506061" cy="2827655"/>
          </a:xfrm>
          <a:custGeom>
            <a:avLst/>
            <a:gdLst/>
            <a:ahLst/>
            <a:cxnLst/>
            <a:rect l="l" t="t" r="r" b="b"/>
            <a:pathLst>
              <a:path w="10259694" h="2827654">
                <a:moveTo>
                  <a:pt x="0" y="2827139"/>
                </a:moveTo>
                <a:lnTo>
                  <a:pt x="10259268" y="2827139"/>
                </a:lnTo>
                <a:lnTo>
                  <a:pt x="10259268" y="0"/>
                </a:lnTo>
                <a:lnTo>
                  <a:pt x="0" y="0"/>
                </a:lnTo>
                <a:lnTo>
                  <a:pt x="0" y="2827139"/>
                </a:lnTo>
                <a:close/>
              </a:path>
            </a:pathLst>
          </a:custGeom>
          <a:solidFill>
            <a:schemeClr val="tx2"/>
          </a:solidFill>
        </p:spPr>
        <p:txBody>
          <a:bodyPr wrap="square" lIns="0" tIns="0" rIns="0" bIns="0" rtlCol="0"/>
          <a:lstStyle/>
          <a:p>
            <a:endParaRPr/>
          </a:p>
        </p:txBody>
      </p:sp>
      <p:sp>
        <p:nvSpPr>
          <p:cNvPr id="74" name="Picture Placeholder 12">
            <a:extLst>
              <a:ext uri="{FF2B5EF4-FFF2-40B4-BE49-F238E27FC236}">
                <a16:creationId xmlns:a16="http://schemas.microsoft.com/office/drawing/2014/main" id="{D59FB986-8E9C-2D49-A71D-30D4B5331AA1}"/>
              </a:ext>
            </a:extLst>
          </p:cNvPr>
          <p:cNvSpPr>
            <a:spLocks noGrp="1"/>
          </p:cNvSpPr>
          <p:nvPr>
            <p:ph type="pic" sz="quarter" idx="10"/>
          </p:nvPr>
        </p:nvSpPr>
        <p:spPr>
          <a:xfrm>
            <a:off x="9572626" y="0"/>
            <a:ext cx="7025882" cy="11309350"/>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4263414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ultiple Image Slide">
    <p:spTree>
      <p:nvGrpSpPr>
        <p:cNvPr id="1" name=""/>
        <p:cNvGrpSpPr/>
        <p:nvPr/>
      </p:nvGrpSpPr>
      <p:grpSpPr>
        <a:xfrm>
          <a:off x="0" y="0"/>
          <a:ext cx="0" cy="0"/>
          <a:chOff x="0" y="0"/>
          <a:chExt cx="0" cy="0"/>
        </a:xfrm>
      </p:grpSpPr>
      <p:sp>
        <p:nvSpPr>
          <p:cNvPr id="6" name="object 10">
            <a:extLst>
              <a:ext uri="{FF2B5EF4-FFF2-40B4-BE49-F238E27FC236}">
                <a16:creationId xmlns:a16="http://schemas.microsoft.com/office/drawing/2014/main" id="{2418B32C-4041-FB93-A954-CA60B3ACC7DE}"/>
              </a:ext>
            </a:extLst>
          </p:cNvPr>
          <p:cNvSpPr/>
          <p:nvPr/>
        </p:nvSpPr>
        <p:spPr>
          <a:xfrm>
            <a:off x="19831685" y="0"/>
            <a:ext cx="272415" cy="11308715"/>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chemeClr val="bg2"/>
          </a:solidFill>
        </p:spPr>
        <p:txBody>
          <a:bodyPr wrap="square" lIns="0" tIns="0" rIns="0" bIns="0" rtlCol="0"/>
          <a:lstStyle/>
          <a:p>
            <a:endParaRPr/>
          </a:p>
        </p:txBody>
      </p:sp>
      <p:sp>
        <p:nvSpPr>
          <p:cNvPr id="13" name="Picture Placeholder 12">
            <a:extLst>
              <a:ext uri="{FF2B5EF4-FFF2-40B4-BE49-F238E27FC236}">
                <a16:creationId xmlns:a16="http://schemas.microsoft.com/office/drawing/2014/main" id="{3906CD1F-3AA9-B15B-23B7-EAD4B9DA5DA3}"/>
              </a:ext>
            </a:extLst>
          </p:cNvPr>
          <p:cNvSpPr>
            <a:spLocks noGrp="1"/>
          </p:cNvSpPr>
          <p:nvPr>
            <p:ph type="pic" sz="quarter" idx="10"/>
          </p:nvPr>
        </p:nvSpPr>
        <p:spPr>
          <a:xfrm>
            <a:off x="962789" y="2708823"/>
            <a:ext cx="4807305" cy="4402820"/>
          </a:xfrm>
          <a:prstGeom prst="rect">
            <a:avLst/>
          </a:prstGeom>
        </p:spPr>
        <p:txBody>
          <a:bodyPr/>
          <a:lstStyle/>
          <a:p>
            <a:r>
              <a:rPr lang="en-GB"/>
              <a:t>Click icon to add picture</a:t>
            </a:r>
            <a:endParaRPr lang="en-US"/>
          </a:p>
        </p:txBody>
      </p:sp>
      <p:sp>
        <p:nvSpPr>
          <p:cNvPr id="7" name="Picture Placeholder 12">
            <a:extLst>
              <a:ext uri="{FF2B5EF4-FFF2-40B4-BE49-F238E27FC236}">
                <a16:creationId xmlns:a16="http://schemas.microsoft.com/office/drawing/2014/main" id="{B7EE8781-1896-472B-0255-F3BF276FFC40}"/>
              </a:ext>
            </a:extLst>
          </p:cNvPr>
          <p:cNvSpPr>
            <a:spLocks noGrp="1"/>
          </p:cNvSpPr>
          <p:nvPr>
            <p:ph type="pic" sz="quarter" idx="11"/>
          </p:nvPr>
        </p:nvSpPr>
        <p:spPr>
          <a:xfrm>
            <a:off x="7308850" y="2708823"/>
            <a:ext cx="4807305" cy="4402820"/>
          </a:xfrm>
          <a:prstGeom prst="rect">
            <a:avLst/>
          </a:prstGeom>
        </p:spPr>
        <p:txBody>
          <a:bodyPr/>
          <a:lstStyle/>
          <a:p>
            <a:r>
              <a:rPr lang="en-GB"/>
              <a:t>Click icon to add picture</a:t>
            </a:r>
            <a:endParaRPr lang="en-US"/>
          </a:p>
        </p:txBody>
      </p:sp>
      <p:sp>
        <p:nvSpPr>
          <p:cNvPr id="9" name="Picture Placeholder 12">
            <a:extLst>
              <a:ext uri="{FF2B5EF4-FFF2-40B4-BE49-F238E27FC236}">
                <a16:creationId xmlns:a16="http://schemas.microsoft.com/office/drawing/2014/main" id="{72C79D2E-5E1A-ADD2-D730-787BD31E7855}"/>
              </a:ext>
            </a:extLst>
          </p:cNvPr>
          <p:cNvSpPr>
            <a:spLocks noGrp="1"/>
          </p:cNvSpPr>
          <p:nvPr>
            <p:ph type="pic" sz="quarter" idx="12"/>
          </p:nvPr>
        </p:nvSpPr>
        <p:spPr>
          <a:xfrm>
            <a:off x="13603325" y="2708823"/>
            <a:ext cx="4807305" cy="4402820"/>
          </a:xfrm>
          <a:prstGeom prst="rect">
            <a:avLst/>
          </a:prstGeom>
        </p:spPr>
        <p:txBody>
          <a:bodyPr/>
          <a:lstStyle/>
          <a:p>
            <a:r>
              <a:rPr lang="en-GB"/>
              <a:t>Click icon to add picture</a:t>
            </a:r>
            <a:endParaRPr lang="en-US"/>
          </a:p>
        </p:txBody>
      </p:sp>
      <p:grpSp>
        <p:nvGrpSpPr>
          <p:cNvPr id="2" name="Group 1">
            <a:extLst>
              <a:ext uri="{FF2B5EF4-FFF2-40B4-BE49-F238E27FC236}">
                <a16:creationId xmlns:a16="http://schemas.microsoft.com/office/drawing/2014/main" id="{19B9B2FB-B846-225B-8A91-A30826A6D686}"/>
              </a:ext>
            </a:extLst>
          </p:cNvPr>
          <p:cNvGrpSpPr/>
          <p:nvPr userDrawn="1"/>
        </p:nvGrpSpPr>
        <p:grpSpPr>
          <a:xfrm>
            <a:off x="942530" y="948344"/>
            <a:ext cx="3788430" cy="932658"/>
            <a:chOff x="942530" y="948344"/>
            <a:chExt cx="3788430" cy="932658"/>
          </a:xfrm>
        </p:grpSpPr>
        <p:sp>
          <p:nvSpPr>
            <p:cNvPr id="3" name="Freeform 2">
              <a:extLst>
                <a:ext uri="{FF2B5EF4-FFF2-40B4-BE49-F238E27FC236}">
                  <a16:creationId xmlns:a16="http://schemas.microsoft.com/office/drawing/2014/main" id="{C7C48A07-25F0-7379-1E65-5A21AA6EC3FE}"/>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3FAFD2A5-417E-F982-41B0-FEFB3A7ABFA2}"/>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0F84D53E-3847-635E-43A9-FF29146B09BC}"/>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40A9C850-0BB0-120D-6D0C-77F417A0CD84}"/>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F48AC48E-A688-6C89-3C46-21A76182E7C9}"/>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AF2B3C0-CCC8-992E-1EDD-927E433B4338}"/>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74FDD4B-D316-8977-C208-11A3EE940E22}"/>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875340D-B296-6160-AFA8-3FC333D286B9}"/>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7D38A20-EC0A-83E6-5DBD-95E016D0D4A9}"/>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F33C88A6-0B06-5135-31D2-A6E8B3B704B6}"/>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DEB9F6A1-46F1-710D-427D-681E76EE89F0}"/>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C783B87-4F9B-1577-6FA1-EBF65C9FF0B5}"/>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8261AEA5-E015-38DA-97D9-13AAB72457CA}"/>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8E53DC5-4C40-056A-35D8-98E4EAC7FA69}"/>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9CB22B5-E57D-22BC-6C7D-6B9632EA92C2}"/>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C59F6E5F-F378-9720-BED0-8B85B67B6AC4}"/>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A15E0EA-C052-8CBF-6CCA-66C96A82AD1D}"/>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11F3716E-5E37-75FD-E130-5D1F955C504B}"/>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EB9D0B75-802F-43F1-6E6E-96A3C3423833}"/>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CC668D5A-DA80-0DC0-2780-1EFAB0B6B97F}"/>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6F93CED-133A-7AC0-B3C1-5D1EA7479419}"/>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3CE1B55A-5690-5D26-3EBE-7180D2A77B46}"/>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4DEFD082-E5C6-E6CA-5503-1356AFD6E875}"/>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BD7A7C5-A7FF-9D22-8FD0-BA94C57BE9F2}"/>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975CB682-2BE0-2FD6-2DDE-9C3691BA1D04}"/>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E631BCE2-AD2F-165A-1E23-459204FF939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E96283E3-36A0-07F8-C54C-92600094C3AC}"/>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70FBCEF-922E-9276-0EBA-DD9EAD9D1F60}"/>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0423530-359A-1600-10C7-7C94017FC534}"/>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856911B-DD9E-58FE-981B-822AF6820EB4}"/>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041978-07CD-5C5B-BA82-491E619E230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2F2E046C-67C2-666C-BE5D-8B34FCF60E92}"/>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A50E93F2-CFFB-EC01-300A-3BF5CBB7A956}"/>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903E16EE-C76E-B37E-639C-15560B2D8702}"/>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A8F29319-0F52-F1CF-D687-EF0265A85BE6}"/>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A4CE9853-BD0A-93BB-3DDF-5AC8A405F64A}"/>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1C71DF5E-8E63-A4B0-69D2-5C74C8BCBED6}"/>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1D32F8CB-CAA3-36D0-3246-588C2211DF14}"/>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EDFD16B-4FDB-7918-2195-644A97BE161F}"/>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E1DC4A0-FBC6-687C-6B42-A55CC9276F12}"/>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F13E4B60-AD75-D53A-FB12-BB574A8A6067}"/>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0A3EF5D6-8879-3C7B-7B83-7936BA6934ED}"/>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8EF1E645-B592-630E-25BF-59E3204F070C}"/>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1CDC22F-27D3-9066-0755-AD8ABEE0D0B8}"/>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117C5930-CD1B-93BE-8FEE-4EA6DB49962C}"/>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BCF4B767-E38B-BAEE-0C72-45C6F1024621}"/>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0118FC45-3766-756B-8059-885B4C14441B}"/>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D7E704AA-FBF8-53C9-CE48-BD97B11ED407}"/>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88059A23-9189-16B8-B78C-D2367A9217E3}"/>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A2C03EB-7DE9-D226-F5A2-B581FE4602D8}"/>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5DE1D26-9EF2-BDF3-4152-EE65DABC04AA}"/>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82473B3C-97BB-7378-D339-EF7487FB17AD}"/>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761D8AC3-C445-B524-666D-2C9E1EE83E86}"/>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4AFA65C5-9A89-9817-33ED-9F1E40AF3A98}"/>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30156CCD-A86F-4BA0-500F-F3E0CAC66434}"/>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DA35F6EE-5A35-EC27-C740-31718657652F}"/>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A85CB4D7-AA2B-E9D5-48F8-2542CD8120C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E141E81-D0CA-7B91-63C7-37068E027655}"/>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6EEEDF3A-90FF-4663-E84B-C104FAFF460A}"/>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FDF5D851-45CF-6A4B-C2A7-A92F2EE6E0EF}"/>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E7A80B0A-3662-58CC-538E-A3436C1E3F57}"/>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12FE1D29-C033-B09B-C0A5-96DE812CEABF}"/>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A29431B2-1DE2-7320-FE56-2E6ABD8AEF22}"/>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F39861A-0BC4-5304-2711-6B81525CB598}"/>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6433960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cons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55B3056-791E-5C71-69DB-EDB4B51687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58216" y="942937"/>
            <a:ext cx="3785434" cy="936855"/>
          </a:xfrm>
          <a:prstGeom prst="rect">
            <a:avLst/>
          </a:prstGeom>
        </p:spPr>
      </p:pic>
      <p:sp>
        <p:nvSpPr>
          <p:cNvPr id="17" name="object 2">
            <a:extLst>
              <a:ext uri="{FF2B5EF4-FFF2-40B4-BE49-F238E27FC236}">
                <a16:creationId xmlns:a16="http://schemas.microsoft.com/office/drawing/2014/main" id="{BBBA1B77-52BC-3189-9D44-3FD2E311CDCD}"/>
              </a:ext>
            </a:extLst>
          </p:cNvPr>
          <p:cNvSpPr/>
          <p:nvPr userDrawn="1"/>
        </p:nvSpPr>
        <p:spPr>
          <a:xfrm>
            <a:off x="0"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2" name="Picture Placeholder 2">
            <a:extLst>
              <a:ext uri="{FF2B5EF4-FFF2-40B4-BE49-F238E27FC236}">
                <a16:creationId xmlns:a16="http://schemas.microsoft.com/office/drawing/2014/main" id="{0179D3DE-4BAC-5675-D4B0-62B97840D977}"/>
              </a:ext>
            </a:extLst>
          </p:cNvPr>
          <p:cNvSpPr>
            <a:spLocks noGrp="1"/>
          </p:cNvSpPr>
          <p:nvPr>
            <p:ph type="pic" idx="10"/>
          </p:nvPr>
        </p:nvSpPr>
        <p:spPr>
          <a:xfrm flipH="1">
            <a:off x="1747693" y="2945660"/>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11" name="Picture Placeholder 2">
            <a:extLst>
              <a:ext uri="{FF2B5EF4-FFF2-40B4-BE49-F238E27FC236}">
                <a16:creationId xmlns:a16="http://schemas.microsoft.com/office/drawing/2014/main" id="{CC2E58A6-458B-E7AE-85B9-2939B5FBA08E}"/>
              </a:ext>
            </a:extLst>
          </p:cNvPr>
          <p:cNvSpPr>
            <a:spLocks noGrp="1"/>
          </p:cNvSpPr>
          <p:nvPr>
            <p:ph type="pic" idx="18"/>
          </p:nvPr>
        </p:nvSpPr>
        <p:spPr>
          <a:xfrm flipH="1">
            <a:off x="7842731" y="288555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19" name="Picture Placeholder 2">
            <a:extLst>
              <a:ext uri="{FF2B5EF4-FFF2-40B4-BE49-F238E27FC236}">
                <a16:creationId xmlns:a16="http://schemas.microsoft.com/office/drawing/2014/main" id="{C8DC5E56-68A1-B127-2CC6-2413BBE21965}"/>
              </a:ext>
            </a:extLst>
          </p:cNvPr>
          <p:cNvSpPr>
            <a:spLocks noGrp="1"/>
          </p:cNvSpPr>
          <p:nvPr>
            <p:ph type="pic" idx="23"/>
          </p:nvPr>
        </p:nvSpPr>
        <p:spPr>
          <a:xfrm flipH="1">
            <a:off x="13937769" y="2870126"/>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3" name="Title Placeholder 1">
            <a:extLst>
              <a:ext uri="{FF2B5EF4-FFF2-40B4-BE49-F238E27FC236}">
                <a16:creationId xmlns:a16="http://schemas.microsoft.com/office/drawing/2014/main" id="{AAF32859-B297-423B-2B9C-A7658A4D03DF}"/>
              </a:ext>
            </a:extLst>
          </p:cNvPr>
          <p:cNvSpPr>
            <a:spLocks noGrp="1"/>
          </p:cNvSpPr>
          <p:nvPr>
            <p:ph type="title" hasCustomPrompt="1"/>
          </p:nvPr>
        </p:nvSpPr>
        <p:spPr>
          <a:xfrm>
            <a:off x="857721" y="1034453"/>
            <a:ext cx="13537729" cy="1015664"/>
          </a:xfrm>
          <a:prstGeom prst="rect">
            <a:avLst/>
          </a:prstGeom>
        </p:spPr>
        <p:txBody>
          <a:bodyPr vert="horz" lIns="91440" tIns="45720" rIns="91440" bIns="45720" rtlCol="0" anchor="t">
            <a:noAutofit/>
          </a:bodyPr>
          <a:lstStyle>
            <a:lvl1pPr>
              <a:defRPr sz="6600"/>
            </a:lvl1pPr>
          </a:lstStyle>
          <a:p>
            <a:r>
              <a:rPr lang="en-GB"/>
              <a:t>Icons</a:t>
            </a:r>
            <a:endParaRPr lang="en-US"/>
          </a:p>
        </p:txBody>
      </p:sp>
      <p:sp>
        <p:nvSpPr>
          <p:cNvPr id="4" name="Picture Placeholder 2">
            <a:extLst>
              <a:ext uri="{FF2B5EF4-FFF2-40B4-BE49-F238E27FC236}">
                <a16:creationId xmlns:a16="http://schemas.microsoft.com/office/drawing/2014/main" id="{7FFF6C03-0BFC-FB97-4F5F-3673033475B5}"/>
              </a:ext>
            </a:extLst>
          </p:cNvPr>
          <p:cNvSpPr>
            <a:spLocks noGrp="1"/>
          </p:cNvSpPr>
          <p:nvPr>
            <p:ph type="pic" idx="26"/>
          </p:nvPr>
        </p:nvSpPr>
        <p:spPr>
          <a:xfrm flipH="1">
            <a:off x="10890250" y="288555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7" name="Picture Placeholder 2">
            <a:extLst>
              <a:ext uri="{FF2B5EF4-FFF2-40B4-BE49-F238E27FC236}">
                <a16:creationId xmlns:a16="http://schemas.microsoft.com/office/drawing/2014/main" id="{A1B7EEA8-BF36-73DE-A246-5E9BDA36E128}"/>
              </a:ext>
            </a:extLst>
          </p:cNvPr>
          <p:cNvSpPr>
            <a:spLocks noGrp="1"/>
          </p:cNvSpPr>
          <p:nvPr>
            <p:ph type="pic" idx="29"/>
          </p:nvPr>
        </p:nvSpPr>
        <p:spPr>
          <a:xfrm flipH="1">
            <a:off x="16985286" y="288555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10" name="Picture Placeholder 2">
            <a:extLst>
              <a:ext uri="{FF2B5EF4-FFF2-40B4-BE49-F238E27FC236}">
                <a16:creationId xmlns:a16="http://schemas.microsoft.com/office/drawing/2014/main" id="{D0012A58-E025-2398-47B2-99EC81AAE880}"/>
              </a:ext>
            </a:extLst>
          </p:cNvPr>
          <p:cNvSpPr>
            <a:spLocks noGrp="1"/>
          </p:cNvSpPr>
          <p:nvPr>
            <p:ph type="pic" idx="32"/>
          </p:nvPr>
        </p:nvSpPr>
        <p:spPr>
          <a:xfrm flipH="1">
            <a:off x="4795212" y="288555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3" name="Picture Placeholder 2">
            <a:extLst>
              <a:ext uri="{FF2B5EF4-FFF2-40B4-BE49-F238E27FC236}">
                <a16:creationId xmlns:a16="http://schemas.microsoft.com/office/drawing/2014/main" id="{C5408DBC-5627-25D6-49B0-B2C9BF61B9CB}"/>
              </a:ext>
            </a:extLst>
          </p:cNvPr>
          <p:cNvSpPr>
            <a:spLocks noGrp="1"/>
          </p:cNvSpPr>
          <p:nvPr>
            <p:ph type="pic" idx="33"/>
          </p:nvPr>
        </p:nvSpPr>
        <p:spPr>
          <a:xfrm flipH="1">
            <a:off x="1747693" y="571791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4" name="Picture Placeholder 2">
            <a:extLst>
              <a:ext uri="{FF2B5EF4-FFF2-40B4-BE49-F238E27FC236}">
                <a16:creationId xmlns:a16="http://schemas.microsoft.com/office/drawing/2014/main" id="{9C7A7D76-FA53-2A02-5373-B8653DAB67C4}"/>
              </a:ext>
            </a:extLst>
          </p:cNvPr>
          <p:cNvSpPr>
            <a:spLocks noGrp="1"/>
          </p:cNvSpPr>
          <p:nvPr>
            <p:ph type="pic" idx="34"/>
          </p:nvPr>
        </p:nvSpPr>
        <p:spPr>
          <a:xfrm flipH="1">
            <a:off x="7842731" y="571791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5" name="Picture Placeholder 2">
            <a:extLst>
              <a:ext uri="{FF2B5EF4-FFF2-40B4-BE49-F238E27FC236}">
                <a16:creationId xmlns:a16="http://schemas.microsoft.com/office/drawing/2014/main" id="{65F4150F-C479-922D-0CD7-BB8C6398EE5E}"/>
              </a:ext>
            </a:extLst>
          </p:cNvPr>
          <p:cNvSpPr>
            <a:spLocks noGrp="1"/>
          </p:cNvSpPr>
          <p:nvPr>
            <p:ph type="pic" idx="35"/>
          </p:nvPr>
        </p:nvSpPr>
        <p:spPr>
          <a:xfrm flipH="1">
            <a:off x="13937769" y="571791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6" name="Picture Placeholder 2">
            <a:extLst>
              <a:ext uri="{FF2B5EF4-FFF2-40B4-BE49-F238E27FC236}">
                <a16:creationId xmlns:a16="http://schemas.microsoft.com/office/drawing/2014/main" id="{FB1B2BA4-A100-7677-F5EC-CD8A3480A61B}"/>
              </a:ext>
            </a:extLst>
          </p:cNvPr>
          <p:cNvSpPr>
            <a:spLocks noGrp="1"/>
          </p:cNvSpPr>
          <p:nvPr>
            <p:ph type="pic" idx="36"/>
          </p:nvPr>
        </p:nvSpPr>
        <p:spPr>
          <a:xfrm flipH="1">
            <a:off x="10890250" y="571791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7" name="Picture Placeholder 2">
            <a:extLst>
              <a:ext uri="{FF2B5EF4-FFF2-40B4-BE49-F238E27FC236}">
                <a16:creationId xmlns:a16="http://schemas.microsoft.com/office/drawing/2014/main" id="{7C0587F3-8432-334A-665C-5552D00F6880}"/>
              </a:ext>
            </a:extLst>
          </p:cNvPr>
          <p:cNvSpPr>
            <a:spLocks noGrp="1"/>
          </p:cNvSpPr>
          <p:nvPr>
            <p:ph type="pic" idx="37"/>
          </p:nvPr>
        </p:nvSpPr>
        <p:spPr>
          <a:xfrm flipH="1">
            <a:off x="16985286" y="571791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8" name="Picture Placeholder 2">
            <a:extLst>
              <a:ext uri="{FF2B5EF4-FFF2-40B4-BE49-F238E27FC236}">
                <a16:creationId xmlns:a16="http://schemas.microsoft.com/office/drawing/2014/main" id="{949F8198-D70D-0B41-56FC-F868497986E6}"/>
              </a:ext>
            </a:extLst>
          </p:cNvPr>
          <p:cNvSpPr>
            <a:spLocks noGrp="1"/>
          </p:cNvSpPr>
          <p:nvPr>
            <p:ph type="pic" idx="38"/>
          </p:nvPr>
        </p:nvSpPr>
        <p:spPr>
          <a:xfrm flipH="1">
            <a:off x="4795212" y="571791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9" name="Picture Placeholder 2">
            <a:extLst>
              <a:ext uri="{FF2B5EF4-FFF2-40B4-BE49-F238E27FC236}">
                <a16:creationId xmlns:a16="http://schemas.microsoft.com/office/drawing/2014/main" id="{8C5AA87B-2C08-9EED-36E9-0845C858E992}"/>
              </a:ext>
            </a:extLst>
          </p:cNvPr>
          <p:cNvSpPr>
            <a:spLocks noGrp="1"/>
          </p:cNvSpPr>
          <p:nvPr>
            <p:ph type="pic" idx="39"/>
          </p:nvPr>
        </p:nvSpPr>
        <p:spPr>
          <a:xfrm flipH="1">
            <a:off x="1747693" y="8610380"/>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30" name="Picture Placeholder 2">
            <a:extLst>
              <a:ext uri="{FF2B5EF4-FFF2-40B4-BE49-F238E27FC236}">
                <a16:creationId xmlns:a16="http://schemas.microsoft.com/office/drawing/2014/main" id="{E545CD3D-C7AD-732B-2C5B-1383DC07C061}"/>
              </a:ext>
            </a:extLst>
          </p:cNvPr>
          <p:cNvSpPr>
            <a:spLocks noGrp="1"/>
          </p:cNvSpPr>
          <p:nvPr>
            <p:ph type="pic" idx="40"/>
          </p:nvPr>
        </p:nvSpPr>
        <p:spPr>
          <a:xfrm flipH="1">
            <a:off x="7842731" y="855027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31" name="Picture Placeholder 2">
            <a:extLst>
              <a:ext uri="{FF2B5EF4-FFF2-40B4-BE49-F238E27FC236}">
                <a16:creationId xmlns:a16="http://schemas.microsoft.com/office/drawing/2014/main" id="{1138206C-8431-F742-481D-EFF4FBEA1AD9}"/>
              </a:ext>
            </a:extLst>
          </p:cNvPr>
          <p:cNvSpPr>
            <a:spLocks noGrp="1"/>
          </p:cNvSpPr>
          <p:nvPr>
            <p:ph type="pic" idx="41"/>
          </p:nvPr>
        </p:nvSpPr>
        <p:spPr>
          <a:xfrm flipH="1">
            <a:off x="13937769" y="8534846"/>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32" name="Picture Placeholder 2">
            <a:extLst>
              <a:ext uri="{FF2B5EF4-FFF2-40B4-BE49-F238E27FC236}">
                <a16:creationId xmlns:a16="http://schemas.microsoft.com/office/drawing/2014/main" id="{6A1395DB-8CE1-91CE-DB0A-93BC96EDEAAB}"/>
              </a:ext>
            </a:extLst>
          </p:cNvPr>
          <p:cNvSpPr>
            <a:spLocks noGrp="1"/>
          </p:cNvSpPr>
          <p:nvPr>
            <p:ph type="pic" idx="42"/>
          </p:nvPr>
        </p:nvSpPr>
        <p:spPr>
          <a:xfrm flipH="1">
            <a:off x="10890250" y="855027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33" name="Picture Placeholder 2">
            <a:extLst>
              <a:ext uri="{FF2B5EF4-FFF2-40B4-BE49-F238E27FC236}">
                <a16:creationId xmlns:a16="http://schemas.microsoft.com/office/drawing/2014/main" id="{DB93EFC1-035A-1888-A7CB-5CB459B124FF}"/>
              </a:ext>
            </a:extLst>
          </p:cNvPr>
          <p:cNvSpPr>
            <a:spLocks noGrp="1"/>
          </p:cNvSpPr>
          <p:nvPr>
            <p:ph type="pic" idx="43"/>
          </p:nvPr>
        </p:nvSpPr>
        <p:spPr>
          <a:xfrm flipH="1">
            <a:off x="16985286" y="855027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34" name="Picture Placeholder 2">
            <a:extLst>
              <a:ext uri="{FF2B5EF4-FFF2-40B4-BE49-F238E27FC236}">
                <a16:creationId xmlns:a16="http://schemas.microsoft.com/office/drawing/2014/main" id="{D171020A-E06A-8E20-FAD8-A2666B740AA5}"/>
              </a:ext>
            </a:extLst>
          </p:cNvPr>
          <p:cNvSpPr>
            <a:spLocks noGrp="1"/>
          </p:cNvSpPr>
          <p:nvPr>
            <p:ph type="pic" idx="44"/>
          </p:nvPr>
        </p:nvSpPr>
        <p:spPr>
          <a:xfrm flipH="1">
            <a:off x="4795212" y="855027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Tree>
    <p:extLst>
      <p:ext uri="{BB962C8B-B14F-4D97-AF65-F5344CB8AC3E}">
        <p14:creationId xmlns:p14="http://schemas.microsoft.com/office/powerpoint/2010/main" val="21945690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artnership Slide_1">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40FFF1BA-39D3-8A3B-D374-A8441BF808FA}"/>
              </a:ext>
            </a:extLst>
          </p:cNvPr>
          <p:cNvSpPr>
            <a:spLocks noGrp="1"/>
          </p:cNvSpPr>
          <p:nvPr>
            <p:ph type="title" hasCustomPrompt="1"/>
          </p:nvPr>
        </p:nvSpPr>
        <p:spPr>
          <a:xfrm>
            <a:off x="857721" y="2856619"/>
            <a:ext cx="15214129" cy="1015664"/>
          </a:xfrm>
          <a:prstGeom prst="rect">
            <a:avLst/>
          </a:prstGeom>
        </p:spPr>
        <p:txBody>
          <a:bodyPr vert="horz" lIns="91440" tIns="45720" rIns="91440" bIns="45720" rtlCol="0" anchor="t">
            <a:noAutofit/>
          </a:bodyPr>
          <a:lstStyle>
            <a:lvl1pPr>
              <a:defRPr sz="6600"/>
            </a:lvl1pPr>
          </a:lstStyle>
          <a:p>
            <a:r>
              <a:rPr lang="en-GB"/>
              <a:t>Text only slide title maximum of 1 line</a:t>
            </a:r>
            <a:endParaRPr lang="en-US"/>
          </a:p>
        </p:txBody>
      </p:sp>
      <p:sp>
        <p:nvSpPr>
          <p:cNvPr id="170" name="Content Placeholder 2">
            <a:extLst>
              <a:ext uri="{FF2B5EF4-FFF2-40B4-BE49-F238E27FC236}">
                <a16:creationId xmlns:a16="http://schemas.microsoft.com/office/drawing/2014/main" id="{BEFE5E2C-A88C-5E28-17D9-2098E329CC94}"/>
              </a:ext>
            </a:extLst>
          </p:cNvPr>
          <p:cNvSpPr>
            <a:spLocks noGrp="1"/>
          </p:cNvSpPr>
          <p:nvPr>
            <p:ph idx="1"/>
          </p:nvPr>
        </p:nvSpPr>
        <p:spPr>
          <a:xfrm>
            <a:off x="933413" y="4708585"/>
            <a:ext cx="18105995" cy="5598159"/>
          </a:xfrm>
          <a:prstGeom prst="rect">
            <a:avLst/>
          </a:prstGeom>
        </p:spPr>
        <p:txBody>
          <a:bodyPr/>
          <a:lstStyle>
            <a:lvl1pPr>
              <a:defRPr sz="3200" b="0" i="0">
                <a:latin typeface="Inter" panose="02000503000000020004" pitchFamily="2" charset="0"/>
                <a:ea typeface="Inter" panose="02000503000000020004" pitchFamily="2" charset="0"/>
              </a:defRPr>
            </a:lvl1pPr>
            <a:lvl2pPr>
              <a:defRPr sz="2800" b="0" i="0">
                <a:latin typeface="Inter" panose="02000503000000020004" pitchFamily="2" charset="0"/>
                <a:ea typeface="Inter" panose="02000503000000020004" pitchFamily="2" charset="0"/>
              </a:defRPr>
            </a:lvl2pPr>
            <a:lvl3pPr>
              <a:defRPr sz="2400" b="0" i="0">
                <a:latin typeface="Inter" panose="02000503000000020004" pitchFamily="2" charset="0"/>
                <a:ea typeface="Inter" panose="02000503000000020004" pitchFamily="2" charset="0"/>
              </a:defRPr>
            </a:lvl3pPr>
            <a:lvl4pPr>
              <a:defRPr sz="2000" b="0" i="0">
                <a:latin typeface="Inter" panose="02000503000000020004" pitchFamily="2" charset="0"/>
                <a:ea typeface="Inter" panose="02000503000000020004" pitchFamily="2" charset="0"/>
              </a:defRPr>
            </a:lvl4pPr>
            <a:lvl5pPr>
              <a:defRPr sz="18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171" name="Group 170">
            <a:extLst>
              <a:ext uri="{FF2B5EF4-FFF2-40B4-BE49-F238E27FC236}">
                <a16:creationId xmlns:a16="http://schemas.microsoft.com/office/drawing/2014/main" id="{2B3B7DA8-4D00-F878-F74F-F893FD8715F0}"/>
              </a:ext>
            </a:extLst>
          </p:cNvPr>
          <p:cNvGrpSpPr>
            <a:grpSpLocks noChangeAspect="1"/>
          </p:cNvGrpSpPr>
          <p:nvPr userDrawn="1"/>
        </p:nvGrpSpPr>
        <p:grpSpPr>
          <a:xfrm>
            <a:off x="942530" y="952734"/>
            <a:ext cx="7970193" cy="928268"/>
            <a:chOff x="5334025" y="5104384"/>
            <a:chExt cx="9434931" cy="1102714"/>
          </a:xfrm>
        </p:grpSpPr>
        <p:grpSp>
          <p:nvGrpSpPr>
            <p:cNvPr id="172" name="Group 171">
              <a:extLst>
                <a:ext uri="{FF2B5EF4-FFF2-40B4-BE49-F238E27FC236}">
                  <a16:creationId xmlns:a16="http://schemas.microsoft.com/office/drawing/2014/main" id="{383A5271-5919-22C5-1E0A-86F3D2494ADC}"/>
                </a:ext>
              </a:extLst>
            </p:cNvPr>
            <p:cNvGrpSpPr/>
            <p:nvPr userDrawn="1"/>
          </p:nvGrpSpPr>
          <p:grpSpPr>
            <a:xfrm>
              <a:off x="5334025" y="5104384"/>
              <a:ext cx="2492780" cy="1102714"/>
              <a:chOff x="5334025" y="5104384"/>
              <a:chExt cx="2492780" cy="1102714"/>
            </a:xfrm>
          </p:grpSpPr>
          <p:sp>
            <p:nvSpPr>
              <p:cNvPr id="196" name="Freeform 195">
                <a:extLst>
                  <a:ext uri="{FF2B5EF4-FFF2-40B4-BE49-F238E27FC236}">
                    <a16:creationId xmlns:a16="http://schemas.microsoft.com/office/drawing/2014/main" id="{879864A2-5EBD-CC94-5C18-FED70F81EDB1}"/>
                  </a:ext>
                </a:extLst>
              </p:cNvPr>
              <p:cNvSpPr/>
              <p:nvPr/>
            </p:nvSpPr>
            <p:spPr>
              <a:xfrm>
                <a:off x="6854059"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466 w 85600"/>
                  <a:gd name="connsiteY6" fmla="*/ 0 h 110870"/>
                  <a:gd name="connsiteX7" fmla="*/ 46466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466" y="0"/>
                    </a:lnTo>
                    <a:lnTo>
                      <a:pt x="46466"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FF0427F8-3854-85DA-CBD1-86DEE6C54DBE}"/>
                  </a:ext>
                </a:extLst>
              </p:cNvPr>
              <p:cNvSpPr/>
              <p:nvPr/>
            </p:nvSpPr>
            <p:spPr>
              <a:xfrm>
                <a:off x="6964512"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grpSp>
            <p:nvGrpSpPr>
              <p:cNvPr id="198" name="Graphic 12">
                <a:extLst>
                  <a:ext uri="{FF2B5EF4-FFF2-40B4-BE49-F238E27FC236}">
                    <a16:creationId xmlns:a16="http://schemas.microsoft.com/office/drawing/2014/main" id="{F2F8FC3A-F6DD-5CF7-AC2B-5B0CC6DCCE34}"/>
                  </a:ext>
                </a:extLst>
              </p:cNvPr>
              <p:cNvGrpSpPr/>
              <p:nvPr/>
            </p:nvGrpSpPr>
            <p:grpSpPr>
              <a:xfrm>
                <a:off x="7078488" y="5238718"/>
                <a:ext cx="335071" cy="114395"/>
                <a:chOff x="7078488" y="5238718"/>
                <a:chExt cx="335071" cy="114395"/>
              </a:xfrm>
              <a:solidFill>
                <a:srgbClr val="000000"/>
              </a:solidFill>
            </p:grpSpPr>
            <p:sp>
              <p:nvSpPr>
                <p:cNvPr id="264" name="Freeform 263">
                  <a:extLst>
                    <a:ext uri="{FF2B5EF4-FFF2-40B4-BE49-F238E27FC236}">
                      <a16:creationId xmlns:a16="http://schemas.microsoft.com/office/drawing/2014/main" id="{32AB9056-49B4-1FE0-D5C3-B0BA3D0C57CC}"/>
                    </a:ext>
                  </a:extLst>
                </p:cNvPr>
                <p:cNvSpPr/>
                <p:nvPr/>
              </p:nvSpPr>
              <p:spPr>
                <a:xfrm>
                  <a:off x="7078488" y="5238813"/>
                  <a:ext cx="72175" cy="114204"/>
                </a:xfrm>
                <a:custGeom>
                  <a:avLst/>
                  <a:gdLst>
                    <a:gd name="connsiteX0" fmla="*/ 35135 w 72175"/>
                    <a:gd name="connsiteY0" fmla="*/ 114109 h 114204"/>
                    <a:gd name="connsiteX1" fmla="*/ 17044 w 72175"/>
                    <a:gd name="connsiteY1" fmla="*/ 112109 h 114204"/>
                    <a:gd name="connsiteX2" fmla="*/ 1714 w 72175"/>
                    <a:gd name="connsiteY2" fmla="*/ 106204 h 114204"/>
                    <a:gd name="connsiteX3" fmla="*/ 0 w 72175"/>
                    <a:gd name="connsiteY3" fmla="*/ 78486 h 114204"/>
                    <a:gd name="connsiteX4" fmla="*/ 2666 w 72175"/>
                    <a:gd name="connsiteY4" fmla="*/ 78486 h 114204"/>
                    <a:gd name="connsiteX5" fmla="*/ 11521 w 72175"/>
                    <a:gd name="connsiteY5" fmla="*/ 96774 h 114204"/>
                    <a:gd name="connsiteX6" fmla="*/ 23138 w 72175"/>
                    <a:gd name="connsiteY6" fmla="*/ 103823 h 114204"/>
                    <a:gd name="connsiteX7" fmla="*/ 34564 w 72175"/>
                    <a:gd name="connsiteY7" fmla="*/ 106013 h 114204"/>
                    <a:gd name="connsiteX8" fmla="*/ 49894 w 72175"/>
                    <a:gd name="connsiteY8" fmla="*/ 100965 h 114204"/>
                    <a:gd name="connsiteX9" fmla="*/ 55512 w 72175"/>
                    <a:gd name="connsiteY9" fmla="*/ 87249 h 114204"/>
                    <a:gd name="connsiteX10" fmla="*/ 52370 w 72175"/>
                    <a:gd name="connsiteY10" fmla="*/ 76295 h 114204"/>
                    <a:gd name="connsiteX11" fmla="*/ 43134 w 72175"/>
                    <a:gd name="connsiteY11" fmla="*/ 68866 h 114204"/>
                    <a:gd name="connsiteX12" fmla="*/ 28089 w 72175"/>
                    <a:gd name="connsiteY12" fmla="*/ 61246 h 114204"/>
                    <a:gd name="connsiteX13" fmla="*/ 9807 w 72175"/>
                    <a:gd name="connsiteY13" fmla="*/ 49244 h 114204"/>
                    <a:gd name="connsiteX14" fmla="*/ 3428 w 72175"/>
                    <a:gd name="connsiteY14" fmla="*/ 31528 h 114204"/>
                    <a:gd name="connsiteX15" fmla="*/ 6380 w 72175"/>
                    <a:gd name="connsiteY15" fmla="*/ 19907 h 114204"/>
                    <a:gd name="connsiteX16" fmla="*/ 14378 w 72175"/>
                    <a:gd name="connsiteY16" fmla="*/ 9811 h 114204"/>
                    <a:gd name="connsiteX17" fmla="*/ 25614 w 72175"/>
                    <a:gd name="connsiteY17" fmla="*/ 2667 h 114204"/>
                    <a:gd name="connsiteX18" fmla="*/ 38563 w 72175"/>
                    <a:gd name="connsiteY18" fmla="*/ 0 h 114204"/>
                    <a:gd name="connsiteX19" fmla="*/ 53322 w 72175"/>
                    <a:gd name="connsiteY19" fmla="*/ 1810 h 114204"/>
                    <a:gd name="connsiteX20" fmla="*/ 66938 w 72175"/>
                    <a:gd name="connsiteY20" fmla="*/ 7144 h 114204"/>
                    <a:gd name="connsiteX21" fmla="*/ 68652 w 72175"/>
                    <a:gd name="connsiteY21" fmla="*/ 34004 h 114204"/>
                    <a:gd name="connsiteX22" fmla="*/ 65986 w 72175"/>
                    <a:gd name="connsiteY22" fmla="*/ 34004 h 114204"/>
                    <a:gd name="connsiteX23" fmla="*/ 57226 w 72175"/>
                    <a:gd name="connsiteY23" fmla="*/ 16002 h 114204"/>
                    <a:gd name="connsiteX24" fmla="*/ 47514 w 72175"/>
                    <a:gd name="connsiteY24" fmla="*/ 10001 h 114204"/>
                    <a:gd name="connsiteX25" fmla="*/ 37611 w 72175"/>
                    <a:gd name="connsiteY25" fmla="*/ 8191 h 114204"/>
                    <a:gd name="connsiteX26" fmla="*/ 25614 w 72175"/>
                    <a:gd name="connsiteY26" fmla="*/ 13049 h 114204"/>
                    <a:gd name="connsiteX27" fmla="*/ 20853 w 72175"/>
                    <a:gd name="connsiteY27" fmla="*/ 25336 h 114204"/>
                    <a:gd name="connsiteX28" fmla="*/ 25994 w 72175"/>
                    <a:gd name="connsiteY28" fmla="*/ 38291 h 114204"/>
                    <a:gd name="connsiteX29" fmla="*/ 42562 w 72175"/>
                    <a:gd name="connsiteY29" fmla="*/ 48387 h 114204"/>
                    <a:gd name="connsiteX30" fmla="*/ 59225 w 72175"/>
                    <a:gd name="connsiteY30" fmla="*/ 57721 h 114204"/>
                    <a:gd name="connsiteX31" fmla="*/ 69033 w 72175"/>
                    <a:gd name="connsiteY31" fmla="*/ 67723 h 114204"/>
                    <a:gd name="connsiteX32" fmla="*/ 72175 w 72175"/>
                    <a:gd name="connsiteY32" fmla="*/ 81820 h 114204"/>
                    <a:gd name="connsiteX33" fmla="*/ 68843 w 72175"/>
                    <a:gd name="connsiteY33" fmla="*/ 95726 h 114204"/>
                    <a:gd name="connsiteX34" fmla="*/ 59987 w 72175"/>
                    <a:gd name="connsiteY34" fmla="*/ 105918 h 114204"/>
                    <a:gd name="connsiteX35" fmla="*/ 47990 w 72175"/>
                    <a:gd name="connsiteY35" fmla="*/ 112109 h 114204"/>
                    <a:gd name="connsiteX36" fmla="*/ 35135 w 72175"/>
                    <a:gd name="connsiteY36" fmla="*/ 114205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75" h="114204">
                      <a:moveTo>
                        <a:pt x="35135" y="114109"/>
                      </a:moveTo>
                      <a:cubicBezTo>
                        <a:pt x="28089" y="114109"/>
                        <a:pt x="22090" y="113443"/>
                        <a:pt x="17044" y="112109"/>
                      </a:cubicBezTo>
                      <a:cubicBezTo>
                        <a:pt x="12093" y="110776"/>
                        <a:pt x="6951" y="108776"/>
                        <a:pt x="1714" y="106204"/>
                      </a:cubicBezTo>
                      <a:lnTo>
                        <a:pt x="0" y="78486"/>
                      </a:lnTo>
                      <a:lnTo>
                        <a:pt x="2666" y="78486"/>
                      </a:lnTo>
                      <a:lnTo>
                        <a:pt x="11521" y="96774"/>
                      </a:lnTo>
                      <a:cubicBezTo>
                        <a:pt x="15425" y="100013"/>
                        <a:pt x="19329" y="102394"/>
                        <a:pt x="23138" y="103823"/>
                      </a:cubicBezTo>
                      <a:cubicBezTo>
                        <a:pt x="26947" y="105251"/>
                        <a:pt x="30755" y="106013"/>
                        <a:pt x="34564" y="106013"/>
                      </a:cubicBezTo>
                      <a:cubicBezTo>
                        <a:pt x="41039" y="106013"/>
                        <a:pt x="46181" y="104299"/>
                        <a:pt x="49894" y="100965"/>
                      </a:cubicBezTo>
                      <a:cubicBezTo>
                        <a:pt x="53608" y="97631"/>
                        <a:pt x="55512" y="93059"/>
                        <a:pt x="55512" y="87249"/>
                      </a:cubicBezTo>
                      <a:cubicBezTo>
                        <a:pt x="55512" y="82677"/>
                        <a:pt x="54465" y="78962"/>
                        <a:pt x="52370" y="76295"/>
                      </a:cubicBezTo>
                      <a:cubicBezTo>
                        <a:pt x="50275" y="73533"/>
                        <a:pt x="47228" y="71056"/>
                        <a:pt x="43134" y="68866"/>
                      </a:cubicBezTo>
                      <a:cubicBezTo>
                        <a:pt x="39039" y="66675"/>
                        <a:pt x="33993" y="64103"/>
                        <a:pt x="28089" y="61246"/>
                      </a:cubicBezTo>
                      <a:cubicBezTo>
                        <a:pt x="20186" y="57436"/>
                        <a:pt x="13997" y="53435"/>
                        <a:pt x="9807" y="49244"/>
                      </a:cubicBezTo>
                      <a:cubicBezTo>
                        <a:pt x="5523" y="45053"/>
                        <a:pt x="3428" y="39148"/>
                        <a:pt x="3428" y="31528"/>
                      </a:cubicBezTo>
                      <a:cubicBezTo>
                        <a:pt x="3428" y="27527"/>
                        <a:pt x="4380" y="23622"/>
                        <a:pt x="6380" y="19907"/>
                      </a:cubicBezTo>
                      <a:cubicBezTo>
                        <a:pt x="8379" y="16193"/>
                        <a:pt x="11045" y="12764"/>
                        <a:pt x="14378" y="9811"/>
                      </a:cubicBezTo>
                      <a:cubicBezTo>
                        <a:pt x="17711" y="6858"/>
                        <a:pt x="21519" y="4477"/>
                        <a:pt x="25614" y="2667"/>
                      </a:cubicBezTo>
                      <a:cubicBezTo>
                        <a:pt x="29708" y="857"/>
                        <a:pt x="34088" y="0"/>
                        <a:pt x="38563" y="0"/>
                      </a:cubicBezTo>
                      <a:cubicBezTo>
                        <a:pt x="43800" y="0"/>
                        <a:pt x="48752" y="571"/>
                        <a:pt x="53322" y="1810"/>
                      </a:cubicBezTo>
                      <a:cubicBezTo>
                        <a:pt x="57892" y="3048"/>
                        <a:pt x="62463" y="4858"/>
                        <a:pt x="66938" y="7144"/>
                      </a:cubicBezTo>
                      <a:lnTo>
                        <a:pt x="68652" y="34004"/>
                      </a:lnTo>
                      <a:lnTo>
                        <a:pt x="65986" y="34004"/>
                      </a:lnTo>
                      <a:lnTo>
                        <a:pt x="57226" y="16002"/>
                      </a:lnTo>
                      <a:cubicBezTo>
                        <a:pt x="53608" y="13240"/>
                        <a:pt x="50370" y="11240"/>
                        <a:pt x="47514" y="10001"/>
                      </a:cubicBezTo>
                      <a:cubicBezTo>
                        <a:pt x="44657" y="8763"/>
                        <a:pt x="41325" y="8191"/>
                        <a:pt x="37611" y="8191"/>
                      </a:cubicBezTo>
                      <a:cubicBezTo>
                        <a:pt x="32755" y="8191"/>
                        <a:pt x="28756" y="9811"/>
                        <a:pt x="25614" y="13049"/>
                      </a:cubicBezTo>
                      <a:cubicBezTo>
                        <a:pt x="22376" y="16288"/>
                        <a:pt x="20853" y="20383"/>
                        <a:pt x="20853" y="25336"/>
                      </a:cubicBezTo>
                      <a:cubicBezTo>
                        <a:pt x="20853" y="30861"/>
                        <a:pt x="22567" y="35147"/>
                        <a:pt x="25994" y="38291"/>
                      </a:cubicBezTo>
                      <a:cubicBezTo>
                        <a:pt x="29422" y="41434"/>
                        <a:pt x="34945" y="44768"/>
                        <a:pt x="42562" y="48387"/>
                      </a:cubicBezTo>
                      <a:cubicBezTo>
                        <a:pt x="49323" y="51626"/>
                        <a:pt x="54845" y="54769"/>
                        <a:pt x="59225" y="57721"/>
                      </a:cubicBezTo>
                      <a:cubicBezTo>
                        <a:pt x="63606" y="60674"/>
                        <a:pt x="66938" y="64008"/>
                        <a:pt x="69033" y="67723"/>
                      </a:cubicBezTo>
                      <a:cubicBezTo>
                        <a:pt x="71128" y="71438"/>
                        <a:pt x="72175" y="76105"/>
                        <a:pt x="72175" y="81820"/>
                      </a:cubicBezTo>
                      <a:cubicBezTo>
                        <a:pt x="72175" y="87058"/>
                        <a:pt x="71033" y="91726"/>
                        <a:pt x="68843" y="95726"/>
                      </a:cubicBezTo>
                      <a:cubicBezTo>
                        <a:pt x="66557" y="99727"/>
                        <a:pt x="63606" y="103156"/>
                        <a:pt x="59987" y="105918"/>
                      </a:cubicBezTo>
                      <a:cubicBezTo>
                        <a:pt x="56274" y="108680"/>
                        <a:pt x="52275" y="110776"/>
                        <a:pt x="47990" y="112109"/>
                      </a:cubicBezTo>
                      <a:cubicBezTo>
                        <a:pt x="43705" y="113538"/>
                        <a:pt x="39420" y="114205"/>
                        <a:pt x="35135" y="114205"/>
                      </a:cubicBezTo>
                    </a:path>
                  </a:pathLst>
                </a:custGeom>
                <a:solidFill>
                  <a:srgbClr val="000000"/>
                </a:solidFill>
                <a:ln w="9515"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44DCDD2-794E-A04F-C519-C5D9A6A96E61}"/>
                    </a:ext>
                  </a:extLst>
                </p:cNvPr>
                <p:cNvSpPr/>
                <p:nvPr/>
              </p:nvSpPr>
              <p:spPr>
                <a:xfrm>
                  <a:off x="7177895" y="5238718"/>
                  <a:ext cx="95789" cy="114204"/>
                </a:xfrm>
                <a:custGeom>
                  <a:avLst/>
                  <a:gdLst>
                    <a:gd name="connsiteX0" fmla="*/ 56179 w 95789"/>
                    <a:gd name="connsiteY0" fmla="*/ 114205 h 114204"/>
                    <a:gd name="connsiteX1" fmla="*/ 26280 w 95789"/>
                    <a:gd name="connsiteY1" fmla="*/ 107156 h 114204"/>
                    <a:gd name="connsiteX2" fmla="*/ 6856 w 95789"/>
                    <a:gd name="connsiteY2" fmla="*/ 87820 h 114204"/>
                    <a:gd name="connsiteX3" fmla="*/ 0 w 95789"/>
                    <a:gd name="connsiteY3" fmla="*/ 59912 h 114204"/>
                    <a:gd name="connsiteX4" fmla="*/ 4666 w 95789"/>
                    <a:gd name="connsiteY4" fmla="*/ 37052 h 114204"/>
                    <a:gd name="connsiteX5" fmla="*/ 17520 w 95789"/>
                    <a:gd name="connsiteY5" fmla="*/ 17907 h 114204"/>
                    <a:gd name="connsiteX6" fmla="*/ 36183 w 95789"/>
                    <a:gd name="connsiteY6" fmla="*/ 4763 h 114204"/>
                    <a:gd name="connsiteX7" fmla="*/ 58654 w 95789"/>
                    <a:gd name="connsiteY7" fmla="*/ 0 h 114204"/>
                    <a:gd name="connsiteX8" fmla="*/ 73032 w 95789"/>
                    <a:gd name="connsiteY8" fmla="*/ 1048 h 114204"/>
                    <a:gd name="connsiteX9" fmla="*/ 83506 w 95789"/>
                    <a:gd name="connsiteY9" fmla="*/ 3905 h 114204"/>
                    <a:gd name="connsiteX10" fmla="*/ 92838 w 95789"/>
                    <a:gd name="connsiteY10" fmla="*/ 8001 h 114204"/>
                    <a:gd name="connsiteX11" fmla="*/ 93885 w 95789"/>
                    <a:gd name="connsiteY11" fmla="*/ 37909 h 114204"/>
                    <a:gd name="connsiteX12" fmla="*/ 90838 w 95789"/>
                    <a:gd name="connsiteY12" fmla="*/ 37909 h 114204"/>
                    <a:gd name="connsiteX13" fmla="*/ 79221 w 95789"/>
                    <a:gd name="connsiteY13" fmla="*/ 16097 h 114204"/>
                    <a:gd name="connsiteX14" fmla="*/ 68938 w 95789"/>
                    <a:gd name="connsiteY14" fmla="*/ 10192 h 114204"/>
                    <a:gd name="connsiteX15" fmla="*/ 58654 w 95789"/>
                    <a:gd name="connsiteY15" fmla="*/ 8382 h 114204"/>
                    <a:gd name="connsiteX16" fmla="*/ 37802 w 95789"/>
                    <a:gd name="connsiteY16" fmla="*/ 14383 h 114204"/>
                    <a:gd name="connsiteX17" fmla="*/ 23233 w 95789"/>
                    <a:gd name="connsiteY17" fmla="*/ 31052 h 114204"/>
                    <a:gd name="connsiteX18" fmla="*/ 17996 w 95789"/>
                    <a:gd name="connsiteY18" fmla="*/ 55626 h 114204"/>
                    <a:gd name="connsiteX19" fmla="*/ 23138 w 95789"/>
                    <a:gd name="connsiteY19" fmla="*/ 82391 h 114204"/>
                    <a:gd name="connsiteX20" fmla="*/ 37040 w 95789"/>
                    <a:gd name="connsiteY20" fmla="*/ 99441 h 114204"/>
                    <a:gd name="connsiteX21" fmla="*/ 56369 w 95789"/>
                    <a:gd name="connsiteY21" fmla="*/ 105346 h 114204"/>
                    <a:gd name="connsiteX22" fmla="*/ 71033 w 95789"/>
                    <a:gd name="connsiteY22" fmla="*/ 102965 h 114204"/>
                    <a:gd name="connsiteX23" fmla="*/ 81697 w 95789"/>
                    <a:gd name="connsiteY23" fmla="*/ 97441 h 114204"/>
                    <a:gd name="connsiteX24" fmla="*/ 92933 w 95789"/>
                    <a:gd name="connsiteY24" fmla="*/ 78677 h 114204"/>
                    <a:gd name="connsiteX25" fmla="*/ 95789 w 95789"/>
                    <a:gd name="connsiteY25" fmla="*/ 78677 h 114204"/>
                    <a:gd name="connsiteX26" fmla="*/ 93790 w 95789"/>
                    <a:gd name="connsiteY26" fmla="*/ 105728 h 114204"/>
                    <a:gd name="connsiteX27" fmla="*/ 77984 w 95789"/>
                    <a:gd name="connsiteY27" fmla="*/ 111728 h 114204"/>
                    <a:gd name="connsiteX28" fmla="*/ 56179 w 95789"/>
                    <a:gd name="connsiteY28" fmla="*/ 114109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5789" h="114204">
                      <a:moveTo>
                        <a:pt x="56179" y="114205"/>
                      </a:moveTo>
                      <a:cubicBezTo>
                        <a:pt x="44657" y="114205"/>
                        <a:pt x="34659" y="111824"/>
                        <a:pt x="26280" y="107156"/>
                      </a:cubicBezTo>
                      <a:cubicBezTo>
                        <a:pt x="17901" y="102489"/>
                        <a:pt x="11426" y="96012"/>
                        <a:pt x="6856" y="87820"/>
                      </a:cubicBezTo>
                      <a:cubicBezTo>
                        <a:pt x="2285" y="79629"/>
                        <a:pt x="0" y="70390"/>
                        <a:pt x="0" y="59912"/>
                      </a:cubicBezTo>
                      <a:cubicBezTo>
                        <a:pt x="0" y="51816"/>
                        <a:pt x="1524" y="44196"/>
                        <a:pt x="4666" y="37052"/>
                      </a:cubicBezTo>
                      <a:cubicBezTo>
                        <a:pt x="7808" y="29908"/>
                        <a:pt x="12093" y="23527"/>
                        <a:pt x="17520" y="17907"/>
                      </a:cubicBezTo>
                      <a:cubicBezTo>
                        <a:pt x="22948" y="12287"/>
                        <a:pt x="29137" y="7906"/>
                        <a:pt x="36183" y="4763"/>
                      </a:cubicBezTo>
                      <a:cubicBezTo>
                        <a:pt x="43229" y="1524"/>
                        <a:pt x="50751" y="0"/>
                        <a:pt x="58654" y="0"/>
                      </a:cubicBezTo>
                      <a:cubicBezTo>
                        <a:pt x="64367" y="0"/>
                        <a:pt x="69128" y="381"/>
                        <a:pt x="73032" y="1048"/>
                      </a:cubicBezTo>
                      <a:cubicBezTo>
                        <a:pt x="76936" y="1810"/>
                        <a:pt x="80459" y="2762"/>
                        <a:pt x="83506" y="3905"/>
                      </a:cubicBezTo>
                      <a:cubicBezTo>
                        <a:pt x="86553" y="5048"/>
                        <a:pt x="89695" y="6477"/>
                        <a:pt x="92838" y="8001"/>
                      </a:cubicBezTo>
                      <a:lnTo>
                        <a:pt x="93885" y="37909"/>
                      </a:lnTo>
                      <a:lnTo>
                        <a:pt x="90838" y="37909"/>
                      </a:lnTo>
                      <a:lnTo>
                        <a:pt x="79221" y="16097"/>
                      </a:lnTo>
                      <a:cubicBezTo>
                        <a:pt x="75413" y="13430"/>
                        <a:pt x="71985" y="11430"/>
                        <a:pt x="68938" y="10192"/>
                      </a:cubicBezTo>
                      <a:cubicBezTo>
                        <a:pt x="65891" y="8954"/>
                        <a:pt x="62368" y="8382"/>
                        <a:pt x="58654" y="8382"/>
                      </a:cubicBezTo>
                      <a:cubicBezTo>
                        <a:pt x="50942" y="8382"/>
                        <a:pt x="43991" y="10382"/>
                        <a:pt x="37802" y="14383"/>
                      </a:cubicBezTo>
                      <a:cubicBezTo>
                        <a:pt x="31612" y="18383"/>
                        <a:pt x="26852" y="24003"/>
                        <a:pt x="23233" y="31052"/>
                      </a:cubicBezTo>
                      <a:cubicBezTo>
                        <a:pt x="19710" y="38195"/>
                        <a:pt x="17996" y="46387"/>
                        <a:pt x="17996" y="55626"/>
                      </a:cubicBezTo>
                      <a:cubicBezTo>
                        <a:pt x="17996" y="66008"/>
                        <a:pt x="19710" y="74962"/>
                        <a:pt x="23138" y="82391"/>
                      </a:cubicBezTo>
                      <a:cubicBezTo>
                        <a:pt x="26566" y="89821"/>
                        <a:pt x="31136" y="95536"/>
                        <a:pt x="37040" y="99441"/>
                      </a:cubicBezTo>
                      <a:cubicBezTo>
                        <a:pt x="42848" y="103346"/>
                        <a:pt x="49323" y="105346"/>
                        <a:pt x="56369" y="105346"/>
                      </a:cubicBezTo>
                      <a:cubicBezTo>
                        <a:pt x="62177" y="105346"/>
                        <a:pt x="67034" y="104584"/>
                        <a:pt x="71033" y="102965"/>
                      </a:cubicBezTo>
                      <a:cubicBezTo>
                        <a:pt x="75032" y="101346"/>
                        <a:pt x="78555" y="99536"/>
                        <a:pt x="81697" y="97441"/>
                      </a:cubicBezTo>
                      <a:lnTo>
                        <a:pt x="92933" y="78677"/>
                      </a:lnTo>
                      <a:lnTo>
                        <a:pt x="95789" y="78677"/>
                      </a:lnTo>
                      <a:lnTo>
                        <a:pt x="93790" y="105728"/>
                      </a:lnTo>
                      <a:cubicBezTo>
                        <a:pt x="88838" y="108204"/>
                        <a:pt x="83601" y="110204"/>
                        <a:pt x="77984" y="111728"/>
                      </a:cubicBezTo>
                      <a:cubicBezTo>
                        <a:pt x="72366" y="113348"/>
                        <a:pt x="65129" y="114109"/>
                        <a:pt x="56179" y="114109"/>
                      </a:cubicBezTo>
                    </a:path>
                  </a:pathLst>
                </a:custGeom>
                <a:solidFill>
                  <a:srgbClr val="000000"/>
                </a:solidFill>
                <a:ln w="9515"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5EB5B3C6-74FD-ECAE-BF9A-7676690C0645}"/>
                    </a:ext>
                  </a:extLst>
                </p:cNvPr>
                <p:cNvSpPr/>
                <p:nvPr/>
              </p:nvSpPr>
              <p:spPr>
                <a:xfrm>
                  <a:off x="7300631" y="5239003"/>
                  <a:ext cx="112928" cy="114109"/>
                </a:xfrm>
                <a:custGeom>
                  <a:avLst/>
                  <a:gdLst>
                    <a:gd name="connsiteX0" fmla="*/ 59607 w 112928"/>
                    <a:gd name="connsiteY0" fmla="*/ 105537 h 114109"/>
                    <a:gd name="connsiteX1" fmla="*/ 77603 w 112928"/>
                    <a:gd name="connsiteY1" fmla="*/ 100203 h 114109"/>
                    <a:gd name="connsiteX2" fmla="*/ 89695 w 112928"/>
                    <a:gd name="connsiteY2" fmla="*/ 85058 h 114109"/>
                    <a:gd name="connsiteX3" fmla="*/ 94075 w 112928"/>
                    <a:gd name="connsiteY3" fmla="*/ 62008 h 114109"/>
                    <a:gd name="connsiteX4" fmla="*/ 88743 w 112928"/>
                    <a:gd name="connsiteY4" fmla="*/ 33528 h 114109"/>
                    <a:gd name="connsiteX5" fmla="*/ 74175 w 112928"/>
                    <a:gd name="connsiteY5" fmla="*/ 14669 h 114109"/>
                    <a:gd name="connsiteX6" fmla="*/ 53703 w 112928"/>
                    <a:gd name="connsiteY6" fmla="*/ 8001 h 114109"/>
                    <a:gd name="connsiteX7" fmla="*/ 35612 w 112928"/>
                    <a:gd name="connsiteY7" fmla="*/ 13335 h 114109"/>
                    <a:gd name="connsiteX8" fmla="*/ 23233 w 112928"/>
                    <a:gd name="connsiteY8" fmla="*/ 28385 h 114109"/>
                    <a:gd name="connsiteX9" fmla="*/ 18758 w 112928"/>
                    <a:gd name="connsiteY9" fmla="*/ 51435 h 114109"/>
                    <a:gd name="connsiteX10" fmla="*/ 24185 w 112928"/>
                    <a:gd name="connsiteY10" fmla="*/ 80010 h 114109"/>
                    <a:gd name="connsiteX11" fmla="*/ 38944 w 112928"/>
                    <a:gd name="connsiteY11" fmla="*/ 98965 h 114109"/>
                    <a:gd name="connsiteX12" fmla="*/ 59702 w 112928"/>
                    <a:gd name="connsiteY12" fmla="*/ 105727 h 114109"/>
                    <a:gd name="connsiteX13" fmla="*/ 56369 w 112928"/>
                    <a:gd name="connsiteY13" fmla="*/ 114110 h 114109"/>
                    <a:gd name="connsiteX14" fmla="*/ 33993 w 112928"/>
                    <a:gd name="connsiteY14" fmla="*/ 109823 h 114109"/>
                    <a:gd name="connsiteX15" fmla="*/ 15997 w 112928"/>
                    <a:gd name="connsiteY15" fmla="*/ 97917 h 114109"/>
                    <a:gd name="connsiteX16" fmla="*/ 4190 w 112928"/>
                    <a:gd name="connsiteY16" fmla="*/ 79915 h 114109"/>
                    <a:gd name="connsiteX17" fmla="*/ 0 w 112928"/>
                    <a:gd name="connsiteY17" fmla="*/ 57055 h 114109"/>
                    <a:gd name="connsiteX18" fmla="*/ 4190 w 112928"/>
                    <a:gd name="connsiteY18" fmla="*/ 34195 h 114109"/>
                    <a:gd name="connsiteX19" fmla="*/ 15997 w 112928"/>
                    <a:gd name="connsiteY19" fmla="*/ 16192 h 114109"/>
                    <a:gd name="connsiteX20" fmla="*/ 33993 w 112928"/>
                    <a:gd name="connsiteY20" fmla="*/ 4286 h 114109"/>
                    <a:gd name="connsiteX21" fmla="*/ 56369 w 112928"/>
                    <a:gd name="connsiteY21" fmla="*/ 0 h 114109"/>
                    <a:gd name="connsiteX22" fmla="*/ 78745 w 112928"/>
                    <a:gd name="connsiteY22" fmla="*/ 4286 h 114109"/>
                    <a:gd name="connsiteX23" fmla="*/ 96741 w 112928"/>
                    <a:gd name="connsiteY23" fmla="*/ 16192 h 114109"/>
                    <a:gd name="connsiteX24" fmla="*/ 108644 w 112928"/>
                    <a:gd name="connsiteY24" fmla="*/ 34195 h 114109"/>
                    <a:gd name="connsiteX25" fmla="*/ 112929 w 112928"/>
                    <a:gd name="connsiteY25" fmla="*/ 57055 h 114109"/>
                    <a:gd name="connsiteX26" fmla="*/ 108644 w 112928"/>
                    <a:gd name="connsiteY26" fmla="*/ 79915 h 114109"/>
                    <a:gd name="connsiteX27" fmla="*/ 96741 w 112928"/>
                    <a:gd name="connsiteY27" fmla="*/ 97917 h 114109"/>
                    <a:gd name="connsiteX28" fmla="*/ 78745 w 112928"/>
                    <a:gd name="connsiteY28" fmla="*/ 109823 h 114109"/>
                    <a:gd name="connsiteX29" fmla="*/ 56369 w 112928"/>
                    <a:gd name="connsiteY29" fmla="*/ 114110 h 11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2928" h="114109">
                      <a:moveTo>
                        <a:pt x="59607" y="105537"/>
                      </a:moveTo>
                      <a:cubicBezTo>
                        <a:pt x="66462" y="105537"/>
                        <a:pt x="72461" y="103727"/>
                        <a:pt x="77603" y="100203"/>
                      </a:cubicBezTo>
                      <a:cubicBezTo>
                        <a:pt x="82744" y="96584"/>
                        <a:pt x="86744" y="91631"/>
                        <a:pt x="89695" y="85058"/>
                      </a:cubicBezTo>
                      <a:cubicBezTo>
                        <a:pt x="92552" y="78581"/>
                        <a:pt x="94075" y="70866"/>
                        <a:pt x="94075" y="62008"/>
                      </a:cubicBezTo>
                      <a:cubicBezTo>
                        <a:pt x="94075" y="51149"/>
                        <a:pt x="92266" y="41624"/>
                        <a:pt x="88743" y="33528"/>
                      </a:cubicBezTo>
                      <a:cubicBezTo>
                        <a:pt x="85220" y="25432"/>
                        <a:pt x="80269" y="19145"/>
                        <a:pt x="74175" y="14669"/>
                      </a:cubicBezTo>
                      <a:cubicBezTo>
                        <a:pt x="67986" y="10192"/>
                        <a:pt x="61225" y="8001"/>
                        <a:pt x="53703" y="8001"/>
                      </a:cubicBezTo>
                      <a:cubicBezTo>
                        <a:pt x="46847" y="8001"/>
                        <a:pt x="40849" y="9716"/>
                        <a:pt x="35612" y="13335"/>
                      </a:cubicBezTo>
                      <a:cubicBezTo>
                        <a:pt x="30375" y="16859"/>
                        <a:pt x="26280" y="21908"/>
                        <a:pt x="23233" y="28385"/>
                      </a:cubicBezTo>
                      <a:cubicBezTo>
                        <a:pt x="20281" y="34862"/>
                        <a:pt x="18758" y="42577"/>
                        <a:pt x="18758" y="51435"/>
                      </a:cubicBezTo>
                      <a:cubicBezTo>
                        <a:pt x="18758" y="62294"/>
                        <a:pt x="20567" y="71819"/>
                        <a:pt x="24185" y="80010"/>
                      </a:cubicBezTo>
                      <a:cubicBezTo>
                        <a:pt x="27804" y="88202"/>
                        <a:pt x="32755" y="94488"/>
                        <a:pt x="38944" y="98965"/>
                      </a:cubicBezTo>
                      <a:cubicBezTo>
                        <a:pt x="45133" y="103442"/>
                        <a:pt x="52084" y="105727"/>
                        <a:pt x="59702" y="105727"/>
                      </a:cubicBezTo>
                      <a:moveTo>
                        <a:pt x="56369" y="114110"/>
                      </a:moveTo>
                      <a:cubicBezTo>
                        <a:pt x="48276" y="114110"/>
                        <a:pt x="40849" y="112681"/>
                        <a:pt x="33993" y="109823"/>
                      </a:cubicBezTo>
                      <a:cubicBezTo>
                        <a:pt x="27137" y="106966"/>
                        <a:pt x="21138" y="102965"/>
                        <a:pt x="15997" y="97917"/>
                      </a:cubicBezTo>
                      <a:cubicBezTo>
                        <a:pt x="10950" y="92774"/>
                        <a:pt x="6951" y="86773"/>
                        <a:pt x="4190" y="79915"/>
                      </a:cubicBezTo>
                      <a:cubicBezTo>
                        <a:pt x="1428" y="72962"/>
                        <a:pt x="0" y="65341"/>
                        <a:pt x="0" y="57055"/>
                      </a:cubicBezTo>
                      <a:cubicBezTo>
                        <a:pt x="0" y="48768"/>
                        <a:pt x="1428" y="41148"/>
                        <a:pt x="4190" y="34195"/>
                      </a:cubicBezTo>
                      <a:cubicBezTo>
                        <a:pt x="6951" y="27241"/>
                        <a:pt x="10950" y="21241"/>
                        <a:pt x="15997" y="16192"/>
                      </a:cubicBezTo>
                      <a:cubicBezTo>
                        <a:pt x="21043" y="11144"/>
                        <a:pt x="27042" y="7144"/>
                        <a:pt x="33993" y="4286"/>
                      </a:cubicBezTo>
                      <a:cubicBezTo>
                        <a:pt x="40849" y="1429"/>
                        <a:pt x="48371" y="0"/>
                        <a:pt x="56369" y="0"/>
                      </a:cubicBezTo>
                      <a:cubicBezTo>
                        <a:pt x="64367" y="0"/>
                        <a:pt x="71890" y="1429"/>
                        <a:pt x="78745" y="4286"/>
                      </a:cubicBezTo>
                      <a:cubicBezTo>
                        <a:pt x="85601" y="7144"/>
                        <a:pt x="91600" y="11144"/>
                        <a:pt x="96741" y="16192"/>
                      </a:cubicBezTo>
                      <a:cubicBezTo>
                        <a:pt x="101788" y="21241"/>
                        <a:pt x="105787" y="27337"/>
                        <a:pt x="108644" y="34195"/>
                      </a:cubicBezTo>
                      <a:cubicBezTo>
                        <a:pt x="111500" y="41148"/>
                        <a:pt x="112929" y="48768"/>
                        <a:pt x="112929" y="57055"/>
                      </a:cubicBezTo>
                      <a:cubicBezTo>
                        <a:pt x="112929" y="65341"/>
                        <a:pt x="111500" y="72962"/>
                        <a:pt x="108644" y="79915"/>
                      </a:cubicBezTo>
                      <a:cubicBezTo>
                        <a:pt x="105787" y="86868"/>
                        <a:pt x="101788" y="92869"/>
                        <a:pt x="96741" y="97917"/>
                      </a:cubicBezTo>
                      <a:cubicBezTo>
                        <a:pt x="91600" y="103061"/>
                        <a:pt x="85696" y="106966"/>
                        <a:pt x="78745" y="109823"/>
                      </a:cubicBezTo>
                      <a:cubicBezTo>
                        <a:pt x="71890" y="112681"/>
                        <a:pt x="64367" y="114110"/>
                        <a:pt x="56369" y="114110"/>
                      </a:cubicBezTo>
                    </a:path>
                  </a:pathLst>
                </a:custGeom>
                <a:solidFill>
                  <a:srgbClr val="000000"/>
                </a:solidFill>
                <a:ln w="9515" cap="flat">
                  <a:noFill/>
                  <a:prstDash val="solid"/>
                  <a:miter/>
                </a:ln>
              </p:spPr>
              <p:txBody>
                <a:bodyPr rtlCol="0" anchor="ctr"/>
                <a:lstStyle/>
                <a:p>
                  <a:endParaRPr lang="en-US"/>
                </a:p>
              </p:txBody>
            </p:sp>
          </p:grpSp>
          <p:sp>
            <p:nvSpPr>
              <p:cNvPr id="199" name="Freeform 198">
                <a:extLst>
                  <a:ext uri="{FF2B5EF4-FFF2-40B4-BE49-F238E27FC236}">
                    <a16:creationId xmlns:a16="http://schemas.microsoft.com/office/drawing/2014/main" id="{F594B5D6-1634-BBE2-4D0B-7FCF6DBF6913}"/>
                  </a:ext>
                </a:extLst>
              </p:cNvPr>
              <p:cNvSpPr/>
              <p:nvPr/>
            </p:nvSpPr>
            <p:spPr>
              <a:xfrm>
                <a:off x="7432603" y="5240432"/>
                <a:ext cx="44847" cy="110870"/>
              </a:xfrm>
              <a:custGeom>
                <a:avLst/>
                <a:gdLst>
                  <a:gd name="connsiteX0" fmla="*/ 0 w 44847"/>
                  <a:gd name="connsiteY0" fmla="*/ 110871 h 110870"/>
                  <a:gd name="connsiteX1" fmla="*/ 0 w 44847"/>
                  <a:gd name="connsiteY1" fmla="*/ 108109 h 110870"/>
                  <a:gd name="connsiteX2" fmla="*/ 13807 w 44847"/>
                  <a:gd name="connsiteY2" fmla="*/ 101441 h 110870"/>
                  <a:gd name="connsiteX3" fmla="*/ 13807 w 44847"/>
                  <a:gd name="connsiteY3" fmla="*/ 9430 h 110870"/>
                  <a:gd name="connsiteX4" fmla="*/ 0 w 44847"/>
                  <a:gd name="connsiteY4" fmla="*/ 2667 h 110870"/>
                  <a:gd name="connsiteX5" fmla="*/ 0 w 44847"/>
                  <a:gd name="connsiteY5" fmla="*/ 0 h 110870"/>
                  <a:gd name="connsiteX6" fmla="*/ 44848 w 44847"/>
                  <a:gd name="connsiteY6" fmla="*/ 0 h 110870"/>
                  <a:gd name="connsiteX7" fmla="*/ 44848 w 44847"/>
                  <a:gd name="connsiteY7" fmla="*/ 2667 h 110870"/>
                  <a:gd name="connsiteX8" fmla="*/ 31231 w 44847"/>
                  <a:gd name="connsiteY8" fmla="*/ 9430 h 110870"/>
                  <a:gd name="connsiteX9" fmla="*/ 31231 w 44847"/>
                  <a:gd name="connsiteY9" fmla="*/ 101441 h 110870"/>
                  <a:gd name="connsiteX10" fmla="*/ 44848 w 44847"/>
                  <a:gd name="connsiteY10" fmla="*/ 108109 h 110870"/>
                  <a:gd name="connsiteX11" fmla="*/ 44848 w 44847"/>
                  <a:gd name="connsiteY11" fmla="*/ 110871 h 110870"/>
                  <a:gd name="connsiteX12" fmla="*/ 0 w 44847"/>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0">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77906C34-2211-594F-2325-2F2524D6142D}"/>
                  </a:ext>
                </a:extLst>
              </p:cNvPr>
              <p:cNvSpPr/>
              <p:nvPr/>
            </p:nvSpPr>
            <p:spPr>
              <a:xfrm>
                <a:off x="7503446"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1DF241BF-76B8-87F7-A09D-A3D8ACF854B3}"/>
                  </a:ext>
                </a:extLst>
              </p:cNvPr>
              <p:cNvSpPr/>
              <p:nvPr/>
            </p:nvSpPr>
            <p:spPr>
              <a:xfrm>
                <a:off x="7632752" y="5251577"/>
                <a:ext cx="92837" cy="89344"/>
              </a:xfrm>
              <a:custGeom>
                <a:avLst/>
                <a:gdLst>
                  <a:gd name="connsiteX0" fmla="*/ 0 w 92837"/>
                  <a:gd name="connsiteY0" fmla="*/ 88678 h 89344"/>
                  <a:gd name="connsiteX1" fmla="*/ 0 w 92837"/>
                  <a:gd name="connsiteY1" fmla="*/ 86582 h 89344"/>
                  <a:gd name="connsiteX2" fmla="*/ 10950 w 92837"/>
                  <a:gd name="connsiteY2" fmla="*/ 81153 h 89344"/>
                  <a:gd name="connsiteX3" fmla="*/ 10950 w 92837"/>
                  <a:gd name="connsiteY3" fmla="*/ 7810 h 89344"/>
                  <a:gd name="connsiteX4" fmla="*/ 190 w 92837"/>
                  <a:gd name="connsiteY4" fmla="*/ 2191 h 89344"/>
                  <a:gd name="connsiteX5" fmla="*/ 190 w 92837"/>
                  <a:gd name="connsiteY5" fmla="*/ 0 h 89344"/>
                  <a:gd name="connsiteX6" fmla="*/ 21234 w 92837"/>
                  <a:gd name="connsiteY6" fmla="*/ 0 h 89344"/>
                  <a:gd name="connsiteX7" fmla="*/ 72651 w 92837"/>
                  <a:gd name="connsiteY7" fmla="*/ 63341 h 89344"/>
                  <a:gd name="connsiteX8" fmla="*/ 72651 w 92837"/>
                  <a:gd name="connsiteY8" fmla="*/ 7429 h 89344"/>
                  <a:gd name="connsiteX9" fmla="*/ 58845 w 92837"/>
                  <a:gd name="connsiteY9" fmla="*/ 2191 h 89344"/>
                  <a:gd name="connsiteX10" fmla="*/ 58845 w 92837"/>
                  <a:gd name="connsiteY10" fmla="*/ 0 h 89344"/>
                  <a:gd name="connsiteX11" fmla="*/ 92838 w 92837"/>
                  <a:gd name="connsiteY11" fmla="*/ 0 h 89344"/>
                  <a:gd name="connsiteX12" fmla="*/ 92838 w 92837"/>
                  <a:gd name="connsiteY12" fmla="*/ 2191 h 89344"/>
                  <a:gd name="connsiteX13" fmla="*/ 82078 w 92837"/>
                  <a:gd name="connsiteY13" fmla="*/ 7429 h 89344"/>
                  <a:gd name="connsiteX14" fmla="*/ 82078 w 92837"/>
                  <a:gd name="connsiteY14" fmla="*/ 89344 h 89344"/>
                  <a:gd name="connsiteX15" fmla="*/ 76270 w 92837"/>
                  <a:gd name="connsiteY15" fmla="*/ 89344 h 89344"/>
                  <a:gd name="connsiteX16" fmla="*/ 20281 w 92837"/>
                  <a:gd name="connsiteY16" fmla="*/ 20574 h 89344"/>
                  <a:gd name="connsiteX17" fmla="*/ 20281 w 92837"/>
                  <a:gd name="connsiteY17" fmla="*/ 81343 h 89344"/>
                  <a:gd name="connsiteX18" fmla="*/ 34183 w 92837"/>
                  <a:gd name="connsiteY18" fmla="*/ 86582 h 89344"/>
                  <a:gd name="connsiteX19" fmla="*/ 34183 w 92837"/>
                  <a:gd name="connsiteY19" fmla="*/ 88678 h 89344"/>
                  <a:gd name="connsiteX20" fmla="*/ 0 w 92837"/>
                  <a:gd name="connsiteY20" fmla="*/ 88678 h 8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837" h="89344">
                    <a:moveTo>
                      <a:pt x="0" y="88678"/>
                    </a:moveTo>
                    <a:lnTo>
                      <a:pt x="0" y="86582"/>
                    </a:lnTo>
                    <a:lnTo>
                      <a:pt x="10950" y="81153"/>
                    </a:lnTo>
                    <a:lnTo>
                      <a:pt x="10950" y="7810"/>
                    </a:lnTo>
                    <a:lnTo>
                      <a:pt x="190" y="2191"/>
                    </a:lnTo>
                    <a:lnTo>
                      <a:pt x="190" y="0"/>
                    </a:lnTo>
                    <a:lnTo>
                      <a:pt x="21234" y="0"/>
                    </a:lnTo>
                    <a:lnTo>
                      <a:pt x="72651" y="63341"/>
                    </a:lnTo>
                    <a:lnTo>
                      <a:pt x="72651" y="7429"/>
                    </a:lnTo>
                    <a:lnTo>
                      <a:pt x="58845" y="2191"/>
                    </a:lnTo>
                    <a:lnTo>
                      <a:pt x="58845" y="0"/>
                    </a:lnTo>
                    <a:lnTo>
                      <a:pt x="92838" y="0"/>
                    </a:lnTo>
                    <a:lnTo>
                      <a:pt x="92838" y="2191"/>
                    </a:lnTo>
                    <a:lnTo>
                      <a:pt x="82078" y="7429"/>
                    </a:lnTo>
                    <a:lnTo>
                      <a:pt x="82078" y="89344"/>
                    </a:lnTo>
                    <a:lnTo>
                      <a:pt x="76270" y="89344"/>
                    </a:lnTo>
                    <a:lnTo>
                      <a:pt x="20281" y="20574"/>
                    </a:lnTo>
                    <a:lnTo>
                      <a:pt x="20281" y="81343"/>
                    </a:lnTo>
                    <a:lnTo>
                      <a:pt x="34183" y="86582"/>
                    </a:lnTo>
                    <a:lnTo>
                      <a:pt x="34183" y="88678"/>
                    </a:lnTo>
                    <a:lnTo>
                      <a:pt x="0" y="88678"/>
                    </a:lnTo>
                    <a:close/>
                  </a:path>
                </a:pathLst>
              </a:custGeom>
              <a:solidFill>
                <a:srgbClr val="000000"/>
              </a:solidFill>
              <a:ln w="9515" cap="flat">
                <a:noFill/>
                <a:prstDash val="solid"/>
                <a:miter/>
              </a:ln>
            </p:spPr>
            <p:txBody>
              <a:bodyPr rtlCol="0" anchor="ctr"/>
              <a:lstStyle/>
              <a:p>
                <a:endParaRPr lang="en-US"/>
              </a:p>
            </p:txBody>
          </p:sp>
          <p:grpSp>
            <p:nvGrpSpPr>
              <p:cNvPr id="202" name="Graphic 12">
                <a:extLst>
                  <a:ext uri="{FF2B5EF4-FFF2-40B4-BE49-F238E27FC236}">
                    <a16:creationId xmlns:a16="http://schemas.microsoft.com/office/drawing/2014/main" id="{CA207C38-1DFB-2E50-0AFF-8B712EDECB66}"/>
                  </a:ext>
                </a:extLst>
              </p:cNvPr>
              <p:cNvGrpSpPr/>
              <p:nvPr/>
            </p:nvGrpSpPr>
            <p:grpSpPr>
              <a:xfrm>
                <a:off x="6668955" y="5214715"/>
                <a:ext cx="1154327" cy="321468"/>
                <a:chOff x="6668955" y="5214715"/>
                <a:chExt cx="1154327" cy="321468"/>
              </a:xfrm>
              <a:solidFill>
                <a:srgbClr val="000000"/>
              </a:solidFill>
            </p:grpSpPr>
            <p:sp>
              <p:nvSpPr>
                <p:cNvPr id="261" name="Freeform 260">
                  <a:extLst>
                    <a:ext uri="{FF2B5EF4-FFF2-40B4-BE49-F238E27FC236}">
                      <a16:creationId xmlns:a16="http://schemas.microsoft.com/office/drawing/2014/main" id="{53A7263B-DE0A-E9D3-AFE6-989F6CCE926E}"/>
                    </a:ext>
                  </a:extLst>
                </p:cNvPr>
                <p:cNvSpPr/>
                <p:nvPr/>
              </p:nvSpPr>
              <p:spPr>
                <a:xfrm>
                  <a:off x="7730159" y="5250624"/>
                  <a:ext cx="93123" cy="88963"/>
                </a:xfrm>
                <a:custGeom>
                  <a:avLst/>
                  <a:gdLst>
                    <a:gd name="connsiteX0" fmla="*/ 26756 w 93123"/>
                    <a:gd name="connsiteY0" fmla="*/ 59817 h 88963"/>
                    <a:gd name="connsiteX1" fmla="*/ 26756 w 93123"/>
                    <a:gd name="connsiteY1" fmla="*/ 59817 h 88963"/>
                    <a:gd name="connsiteX2" fmla="*/ 43515 w 93123"/>
                    <a:gd name="connsiteY2" fmla="*/ 18479 h 88963"/>
                    <a:gd name="connsiteX3" fmla="*/ 53798 w 93123"/>
                    <a:gd name="connsiteY3" fmla="*/ 43720 h 88963"/>
                    <a:gd name="connsiteX4" fmla="*/ 26756 w 93123"/>
                    <a:gd name="connsiteY4" fmla="*/ 59817 h 88963"/>
                    <a:gd name="connsiteX5" fmla="*/ 84078 w 93123"/>
                    <a:gd name="connsiteY5" fmla="*/ 82106 h 88963"/>
                    <a:gd name="connsiteX6" fmla="*/ 69224 w 93123"/>
                    <a:gd name="connsiteY6" fmla="*/ 46196 h 88963"/>
                    <a:gd name="connsiteX7" fmla="*/ 69224 w 93123"/>
                    <a:gd name="connsiteY7" fmla="*/ 46196 h 88963"/>
                    <a:gd name="connsiteX8" fmla="*/ 81888 w 93123"/>
                    <a:gd name="connsiteY8" fmla="*/ 44958 h 88963"/>
                    <a:gd name="connsiteX9" fmla="*/ 79412 w 93123"/>
                    <a:gd name="connsiteY9" fmla="*/ 38862 h 88963"/>
                    <a:gd name="connsiteX10" fmla="*/ 66843 w 93123"/>
                    <a:gd name="connsiteY10" fmla="*/ 40386 h 88963"/>
                    <a:gd name="connsiteX11" fmla="*/ 66843 w 93123"/>
                    <a:gd name="connsiteY11" fmla="*/ 40386 h 88963"/>
                    <a:gd name="connsiteX12" fmla="*/ 50085 w 93123"/>
                    <a:gd name="connsiteY12" fmla="*/ 0 h 88963"/>
                    <a:gd name="connsiteX13" fmla="*/ 42753 w 93123"/>
                    <a:gd name="connsiteY13" fmla="*/ 0 h 88963"/>
                    <a:gd name="connsiteX14" fmla="*/ 8379 w 93123"/>
                    <a:gd name="connsiteY14" fmla="*/ 82487 h 88963"/>
                    <a:gd name="connsiteX15" fmla="*/ 0 w 93123"/>
                    <a:gd name="connsiteY15" fmla="*/ 86868 h 88963"/>
                    <a:gd name="connsiteX16" fmla="*/ 0 w 93123"/>
                    <a:gd name="connsiteY16" fmla="*/ 88964 h 88963"/>
                    <a:gd name="connsiteX17" fmla="*/ 28946 w 93123"/>
                    <a:gd name="connsiteY17" fmla="*/ 88964 h 88963"/>
                    <a:gd name="connsiteX18" fmla="*/ 28946 w 93123"/>
                    <a:gd name="connsiteY18" fmla="*/ 86868 h 88963"/>
                    <a:gd name="connsiteX19" fmla="*/ 17901 w 93123"/>
                    <a:gd name="connsiteY19" fmla="*/ 82391 h 88963"/>
                    <a:gd name="connsiteX20" fmla="*/ 56274 w 93123"/>
                    <a:gd name="connsiteY20" fmla="*/ 49340 h 88963"/>
                    <a:gd name="connsiteX21" fmla="*/ 56274 w 93123"/>
                    <a:gd name="connsiteY21" fmla="*/ 49340 h 88963"/>
                    <a:gd name="connsiteX22" fmla="*/ 69604 w 93123"/>
                    <a:gd name="connsiteY22" fmla="*/ 82201 h 88963"/>
                    <a:gd name="connsiteX23" fmla="*/ 57797 w 93123"/>
                    <a:gd name="connsiteY23" fmla="*/ 86868 h 88963"/>
                    <a:gd name="connsiteX24" fmla="*/ 57797 w 93123"/>
                    <a:gd name="connsiteY24" fmla="*/ 88964 h 88963"/>
                    <a:gd name="connsiteX25" fmla="*/ 93123 w 93123"/>
                    <a:gd name="connsiteY25" fmla="*/ 88964 h 88963"/>
                    <a:gd name="connsiteX26" fmla="*/ 93123 w 93123"/>
                    <a:gd name="connsiteY26" fmla="*/ 86868 h 88963"/>
                    <a:gd name="connsiteX27" fmla="*/ 84173 w 93123"/>
                    <a:gd name="connsiteY27" fmla="*/ 82010 h 8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3123" h="88963">
                      <a:moveTo>
                        <a:pt x="26756" y="59817"/>
                      </a:moveTo>
                      <a:cubicBezTo>
                        <a:pt x="26756" y="59817"/>
                        <a:pt x="26756" y="59817"/>
                        <a:pt x="26756" y="59817"/>
                      </a:cubicBezTo>
                      <a:lnTo>
                        <a:pt x="43515" y="18479"/>
                      </a:lnTo>
                      <a:lnTo>
                        <a:pt x="53798" y="43720"/>
                      </a:lnTo>
                      <a:cubicBezTo>
                        <a:pt x="41896" y="47720"/>
                        <a:pt x="33136" y="53721"/>
                        <a:pt x="26756" y="59817"/>
                      </a:cubicBezTo>
                      <a:moveTo>
                        <a:pt x="84078" y="82106"/>
                      </a:moveTo>
                      <a:lnTo>
                        <a:pt x="69224" y="46196"/>
                      </a:lnTo>
                      <a:lnTo>
                        <a:pt x="69224" y="46196"/>
                      </a:lnTo>
                      <a:cubicBezTo>
                        <a:pt x="73127" y="45530"/>
                        <a:pt x="77317" y="45148"/>
                        <a:pt x="81888" y="44958"/>
                      </a:cubicBezTo>
                      <a:lnTo>
                        <a:pt x="79412" y="38862"/>
                      </a:lnTo>
                      <a:cubicBezTo>
                        <a:pt x="74936" y="39148"/>
                        <a:pt x="70747" y="39624"/>
                        <a:pt x="66843" y="40386"/>
                      </a:cubicBezTo>
                      <a:lnTo>
                        <a:pt x="66843" y="40386"/>
                      </a:lnTo>
                      <a:lnTo>
                        <a:pt x="50085" y="0"/>
                      </a:lnTo>
                      <a:lnTo>
                        <a:pt x="42753" y="0"/>
                      </a:lnTo>
                      <a:lnTo>
                        <a:pt x="8379" y="82487"/>
                      </a:lnTo>
                      <a:lnTo>
                        <a:pt x="0" y="86868"/>
                      </a:lnTo>
                      <a:lnTo>
                        <a:pt x="0" y="88964"/>
                      </a:lnTo>
                      <a:lnTo>
                        <a:pt x="28946" y="88964"/>
                      </a:lnTo>
                      <a:lnTo>
                        <a:pt x="28946" y="86868"/>
                      </a:lnTo>
                      <a:lnTo>
                        <a:pt x="17901" y="82391"/>
                      </a:lnTo>
                      <a:cubicBezTo>
                        <a:pt x="19425" y="78391"/>
                        <a:pt x="28661" y="58483"/>
                        <a:pt x="56274" y="49340"/>
                      </a:cubicBezTo>
                      <a:lnTo>
                        <a:pt x="56274" y="49340"/>
                      </a:lnTo>
                      <a:lnTo>
                        <a:pt x="69604" y="82201"/>
                      </a:lnTo>
                      <a:lnTo>
                        <a:pt x="57797" y="86868"/>
                      </a:lnTo>
                      <a:lnTo>
                        <a:pt x="57797" y="88964"/>
                      </a:lnTo>
                      <a:lnTo>
                        <a:pt x="93123" y="88964"/>
                      </a:lnTo>
                      <a:lnTo>
                        <a:pt x="93123" y="86868"/>
                      </a:lnTo>
                      <a:lnTo>
                        <a:pt x="84173" y="82010"/>
                      </a:lnTo>
                      <a:close/>
                    </a:path>
                  </a:pathLst>
                </a:custGeom>
                <a:solidFill>
                  <a:srgbClr val="000000"/>
                </a:solidFill>
                <a:ln w="9515"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F3DCD5ED-B3BD-81F6-6C63-10E8BDEACE96}"/>
                    </a:ext>
                  </a:extLst>
                </p:cNvPr>
                <p:cNvSpPr/>
                <p:nvPr/>
              </p:nvSpPr>
              <p:spPr>
                <a:xfrm>
                  <a:off x="6668955" y="5214715"/>
                  <a:ext cx="154062" cy="160972"/>
                </a:xfrm>
                <a:custGeom>
                  <a:avLst/>
                  <a:gdLst>
                    <a:gd name="connsiteX0" fmla="*/ 81888 w 154062"/>
                    <a:gd name="connsiteY0" fmla="*/ 151067 h 160972"/>
                    <a:gd name="connsiteX1" fmla="*/ 109405 w 154062"/>
                    <a:gd name="connsiteY1" fmla="*/ 143256 h 160972"/>
                    <a:gd name="connsiteX2" fmla="*/ 127878 w 154062"/>
                    <a:gd name="connsiteY2" fmla="*/ 121253 h 160972"/>
                    <a:gd name="connsiteX3" fmla="*/ 134543 w 154062"/>
                    <a:gd name="connsiteY3" fmla="*/ 87821 h 160972"/>
                    <a:gd name="connsiteX4" fmla="*/ 126259 w 154062"/>
                    <a:gd name="connsiteY4" fmla="*/ 46577 h 160972"/>
                    <a:gd name="connsiteX5" fmla="*/ 103978 w 154062"/>
                    <a:gd name="connsiteY5" fmla="*/ 19336 h 160972"/>
                    <a:gd name="connsiteX6" fmla="*/ 72937 w 154062"/>
                    <a:gd name="connsiteY6" fmla="*/ 9620 h 160972"/>
                    <a:gd name="connsiteX7" fmla="*/ 45229 w 154062"/>
                    <a:gd name="connsiteY7" fmla="*/ 17335 h 160972"/>
                    <a:gd name="connsiteX8" fmla="*/ 26375 w 154062"/>
                    <a:gd name="connsiteY8" fmla="*/ 39243 h 160972"/>
                    <a:gd name="connsiteX9" fmla="*/ 19615 w 154062"/>
                    <a:gd name="connsiteY9" fmla="*/ 72676 h 160972"/>
                    <a:gd name="connsiteX10" fmla="*/ 27899 w 154062"/>
                    <a:gd name="connsiteY10" fmla="*/ 114014 h 160972"/>
                    <a:gd name="connsiteX11" fmla="*/ 50275 w 154062"/>
                    <a:gd name="connsiteY11" fmla="*/ 141351 h 160972"/>
                    <a:gd name="connsiteX12" fmla="*/ 81888 w 154062"/>
                    <a:gd name="connsiteY12" fmla="*/ 151067 h 160972"/>
                    <a:gd name="connsiteX13" fmla="*/ 76936 w 154062"/>
                    <a:gd name="connsiteY13" fmla="*/ 160972 h 160972"/>
                    <a:gd name="connsiteX14" fmla="*/ 46276 w 154062"/>
                    <a:gd name="connsiteY14" fmla="*/ 154972 h 160972"/>
                    <a:gd name="connsiteX15" fmla="*/ 21900 w 154062"/>
                    <a:gd name="connsiteY15" fmla="*/ 138112 h 160972"/>
                    <a:gd name="connsiteX16" fmla="*/ 5808 w 154062"/>
                    <a:gd name="connsiteY16" fmla="*/ 112681 h 160972"/>
                    <a:gd name="connsiteX17" fmla="*/ 0 w 154062"/>
                    <a:gd name="connsiteY17" fmla="*/ 80486 h 160972"/>
                    <a:gd name="connsiteX18" fmla="*/ 5808 w 154062"/>
                    <a:gd name="connsiteY18" fmla="*/ 48292 h 160972"/>
                    <a:gd name="connsiteX19" fmla="*/ 21900 w 154062"/>
                    <a:gd name="connsiteY19" fmla="*/ 22860 h 160972"/>
                    <a:gd name="connsiteX20" fmla="*/ 46276 w 154062"/>
                    <a:gd name="connsiteY20" fmla="*/ 6001 h 160972"/>
                    <a:gd name="connsiteX21" fmla="*/ 76936 w 154062"/>
                    <a:gd name="connsiteY21" fmla="*/ 0 h 160972"/>
                    <a:gd name="connsiteX22" fmla="*/ 107596 w 154062"/>
                    <a:gd name="connsiteY22" fmla="*/ 6001 h 160972"/>
                    <a:gd name="connsiteX23" fmla="*/ 132067 w 154062"/>
                    <a:gd name="connsiteY23" fmla="*/ 22860 h 160972"/>
                    <a:gd name="connsiteX24" fmla="*/ 148254 w 154062"/>
                    <a:gd name="connsiteY24" fmla="*/ 48292 h 160972"/>
                    <a:gd name="connsiteX25" fmla="*/ 154063 w 154062"/>
                    <a:gd name="connsiteY25" fmla="*/ 80486 h 160972"/>
                    <a:gd name="connsiteX26" fmla="*/ 148254 w 154062"/>
                    <a:gd name="connsiteY26" fmla="*/ 112681 h 160972"/>
                    <a:gd name="connsiteX27" fmla="*/ 132067 w 154062"/>
                    <a:gd name="connsiteY27" fmla="*/ 138112 h 160972"/>
                    <a:gd name="connsiteX28" fmla="*/ 107596 w 154062"/>
                    <a:gd name="connsiteY28" fmla="*/ 154972 h 160972"/>
                    <a:gd name="connsiteX29" fmla="*/ 76936 w 154062"/>
                    <a:gd name="connsiteY29" fmla="*/ 160972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4062" h="160972">
                      <a:moveTo>
                        <a:pt x="81888" y="151067"/>
                      </a:moveTo>
                      <a:cubicBezTo>
                        <a:pt x="92361" y="151067"/>
                        <a:pt x="101502" y="148495"/>
                        <a:pt x="109405" y="143256"/>
                      </a:cubicBezTo>
                      <a:cubicBezTo>
                        <a:pt x="117309" y="138017"/>
                        <a:pt x="123498" y="130683"/>
                        <a:pt x="127878" y="121253"/>
                      </a:cubicBezTo>
                      <a:cubicBezTo>
                        <a:pt x="132258" y="111728"/>
                        <a:pt x="134543" y="100679"/>
                        <a:pt x="134543" y="87821"/>
                      </a:cubicBezTo>
                      <a:cubicBezTo>
                        <a:pt x="134543" y="72009"/>
                        <a:pt x="131782" y="58293"/>
                        <a:pt x="126259" y="46577"/>
                      </a:cubicBezTo>
                      <a:cubicBezTo>
                        <a:pt x="120736" y="34862"/>
                        <a:pt x="113309" y="25813"/>
                        <a:pt x="103978" y="19336"/>
                      </a:cubicBezTo>
                      <a:cubicBezTo>
                        <a:pt x="94647" y="12859"/>
                        <a:pt x="84363" y="9620"/>
                        <a:pt x="72937" y="9620"/>
                      </a:cubicBezTo>
                      <a:cubicBezTo>
                        <a:pt x="62558" y="9620"/>
                        <a:pt x="53322" y="12192"/>
                        <a:pt x="45229" y="17335"/>
                      </a:cubicBezTo>
                      <a:cubicBezTo>
                        <a:pt x="37135" y="22479"/>
                        <a:pt x="30946" y="29813"/>
                        <a:pt x="26375" y="39243"/>
                      </a:cubicBezTo>
                      <a:cubicBezTo>
                        <a:pt x="21900" y="48768"/>
                        <a:pt x="19615" y="59817"/>
                        <a:pt x="19615" y="72676"/>
                      </a:cubicBezTo>
                      <a:cubicBezTo>
                        <a:pt x="19615" y="88487"/>
                        <a:pt x="22376" y="102298"/>
                        <a:pt x="27899" y="114014"/>
                      </a:cubicBezTo>
                      <a:cubicBezTo>
                        <a:pt x="33422" y="125825"/>
                        <a:pt x="40849" y="134874"/>
                        <a:pt x="50275" y="141351"/>
                      </a:cubicBezTo>
                      <a:cubicBezTo>
                        <a:pt x="59702" y="147828"/>
                        <a:pt x="70176" y="151067"/>
                        <a:pt x="81888" y="151067"/>
                      </a:cubicBezTo>
                      <a:moveTo>
                        <a:pt x="76936" y="160972"/>
                      </a:moveTo>
                      <a:cubicBezTo>
                        <a:pt x="65891" y="160972"/>
                        <a:pt x="55703" y="158972"/>
                        <a:pt x="46276" y="154972"/>
                      </a:cubicBezTo>
                      <a:cubicBezTo>
                        <a:pt x="36849" y="150971"/>
                        <a:pt x="28756" y="145352"/>
                        <a:pt x="21900" y="138112"/>
                      </a:cubicBezTo>
                      <a:cubicBezTo>
                        <a:pt x="15044" y="130969"/>
                        <a:pt x="9617" y="122396"/>
                        <a:pt x="5808" y="112681"/>
                      </a:cubicBezTo>
                      <a:cubicBezTo>
                        <a:pt x="1904" y="102870"/>
                        <a:pt x="0" y="92202"/>
                        <a:pt x="0" y="80486"/>
                      </a:cubicBezTo>
                      <a:cubicBezTo>
                        <a:pt x="0" y="68771"/>
                        <a:pt x="1904" y="58102"/>
                        <a:pt x="5808" y="48292"/>
                      </a:cubicBezTo>
                      <a:cubicBezTo>
                        <a:pt x="9712" y="38481"/>
                        <a:pt x="15044" y="30004"/>
                        <a:pt x="21900" y="22860"/>
                      </a:cubicBezTo>
                      <a:cubicBezTo>
                        <a:pt x="28756" y="15621"/>
                        <a:pt x="36945" y="10096"/>
                        <a:pt x="46276" y="6001"/>
                      </a:cubicBezTo>
                      <a:cubicBezTo>
                        <a:pt x="55703" y="2000"/>
                        <a:pt x="65891" y="0"/>
                        <a:pt x="76936" y="0"/>
                      </a:cubicBezTo>
                      <a:cubicBezTo>
                        <a:pt x="87981" y="0"/>
                        <a:pt x="98170" y="2000"/>
                        <a:pt x="107596" y="6001"/>
                      </a:cubicBezTo>
                      <a:cubicBezTo>
                        <a:pt x="117023" y="10001"/>
                        <a:pt x="125116" y="15621"/>
                        <a:pt x="132067" y="22860"/>
                      </a:cubicBezTo>
                      <a:cubicBezTo>
                        <a:pt x="139018" y="30004"/>
                        <a:pt x="144446" y="38481"/>
                        <a:pt x="148254" y="48292"/>
                      </a:cubicBezTo>
                      <a:cubicBezTo>
                        <a:pt x="152158" y="58102"/>
                        <a:pt x="154063" y="68866"/>
                        <a:pt x="154063" y="80486"/>
                      </a:cubicBezTo>
                      <a:cubicBezTo>
                        <a:pt x="154063" y="92107"/>
                        <a:pt x="152158" y="102870"/>
                        <a:pt x="148254" y="112681"/>
                      </a:cubicBezTo>
                      <a:cubicBezTo>
                        <a:pt x="144350" y="122492"/>
                        <a:pt x="138923" y="130969"/>
                        <a:pt x="132067" y="138112"/>
                      </a:cubicBezTo>
                      <a:cubicBezTo>
                        <a:pt x="125116" y="145256"/>
                        <a:pt x="116928" y="150876"/>
                        <a:pt x="107596" y="154972"/>
                      </a:cubicBezTo>
                      <a:cubicBezTo>
                        <a:pt x="98170" y="158972"/>
                        <a:pt x="87981" y="160972"/>
                        <a:pt x="76936" y="160972"/>
                      </a:cubicBezTo>
                    </a:path>
                  </a:pathLst>
                </a:custGeom>
                <a:solidFill>
                  <a:srgbClr val="000000"/>
                </a:solidFill>
                <a:ln w="9515"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CC05B3BA-1A96-3EE1-3C01-2C8674435AE0}"/>
                    </a:ext>
                  </a:extLst>
                </p:cNvPr>
                <p:cNvSpPr/>
                <p:nvPr/>
              </p:nvSpPr>
              <p:spPr>
                <a:xfrm>
                  <a:off x="7486211" y="5425312"/>
                  <a:ext cx="116737" cy="110871"/>
                </a:xfrm>
                <a:custGeom>
                  <a:avLst/>
                  <a:gdLst>
                    <a:gd name="connsiteX0" fmla="*/ 116737 w 116737"/>
                    <a:gd name="connsiteY0" fmla="*/ 2667 h 110871"/>
                    <a:gd name="connsiteX1" fmla="*/ 116737 w 116737"/>
                    <a:gd name="connsiteY1" fmla="*/ 0 h 110871"/>
                    <a:gd name="connsiteX2" fmla="*/ 72270 w 116737"/>
                    <a:gd name="connsiteY2" fmla="*/ 0 h 110871"/>
                    <a:gd name="connsiteX3" fmla="*/ 72270 w 116737"/>
                    <a:gd name="connsiteY3" fmla="*/ 2667 h 110871"/>
                    <a:gd name="connsiteX4" fmla="*/ 85696 w 116737"/>
                    <a:gd name="connsiteY4" fmla="*/ 9430 h 110871"/>
                    <a:gd name="connsiteX5" fmla="*/ 85696 w 116737"/>
                    <a:gd name="connsiteY5" fmla="*/ 48768 h 110871"/>
                    <a:gd name="connsiteX6" fmla="*/ 77412 w 116737"/>
                    <a:gd name="connsiteY6" fmla="*/ 51245 h 110871"/>
                    <a:gd name="connsiteX7" fmla="*/ 42467 w 116737"/>
                    <a:gd name="connsiteY7" fmla="*/ 71914 h 110871"/>
                    <a:gd name="connsiteX8" fmla="*/ 31231 w 116737"/>
                    <a:gd name="connsiteY8" fmla="*/ 84677 h 110871"/>
                    <a:gd name="connsiteX9" fmla="*/ 31231 w 116737"/>
                    <a:gd name="connsiteY9" fmla="*/ 9430 h 110871"/>
                    <a:gd name="connsiteX10" fmla="*/ 44467 w 116737"/>
                    <a:gd name="connsiteY10" fmla="*/ 2667 h 110871"/>
                    <a:gd name="connsiteX11" fmla="*/ 44467 w 116737"/>
                    <a:gd name="connsiteY11" fmla="*/ 0 h 110871"/>
                    <a:gd name="connsiteX12" fmla="*/ 0 w 116737"/>
                    <a:gd name="connsiteY12" fmla="*/ 0 h 110871"/>
                    <a:gd name="connsiteX13" fmla="*/ 0 w 116737"/>
                    <a:gd name="connsiteY13" fmla="*/ 2667 h 110871"/>
                    <a:gd name="connsiteX14" fmla="*/ 13616 w 116737"/>
                    <a:gd name="connsiteY14" fmla="*/ 9430 h 110871"/>
                    <a:gd name="connsiteX15" fmla="*/ 13616 w 116737"/>
                    <a:gd name="connsiteY15" fmla="*/ 101346 h 110871"/>
                    <a:gd name="connsiteX16" fmla="*/ 0 w 116737"/>
                    <a:gd name="connsiteY16" fmla="*/ 108109 h 110871"/>
                    <a:gd name="connsiteX17" fmla="*/ 0 w 116737"/>
                    <a:gd name="connsiteY17" fmla="*/ 110776 h 110871"/>
                    <a:gd name="connsiteX18" fmla="*/ 44467 w 116737"/>
                    <a:gd name="connsiteY18" fmla="*/ 110776 h 110871"/>
                    <a:gd name="connsiteX19" fmla="*/ 44467 w 116737"/>
                    <a:gd name="connsiteY19" fmla="*/ 108109 h 110871"/>
                    <a:gd name="connsiteX20" fmla="*/ 31231 w 116737"/>
                    <a:gd name="connsiteY20" fmla="*/ 101346 h 110871"/>
                    <a:gd name="connsiteX21" fmla="*/ 31231 w 116737"/>
                    <a:gd name="connsiteY21" fmla="*/ 100203 h 110871"/>
                    <a:gd name="connsiteX22" fmla="*/ 80364 w 116737"/>
                    <a:gd name="connsiteY22" fmla="*/ 58579 h 110871"/>
                    <a:gd name="connsiteX23" fmla="*/ 85696 w 116737"/>
                    <a:gd name="connsiteY23" fmla="*/ 57055 h 110871"/>
                    <a:gd name="connsiteX24" fmla="*/ 85696 w 116737"/>
                    <a:gd name="connsiteY24" fmla="*/ 101441 h 110871"/>
                    <a:gd name="connsiteX25" fmla="*/ 72270 w 116737"/>
                    <a:gd name="connsiteY25" fmla="*/ 108204 h 110871"/>
                    <a:gd name="connsiteX26" fmla="*/ 72270 w 116737"/>
                    <a:gd name="connsiteY26" fmla="*/ 110871 h 110871"/>
                    <a:gd name="connsiteX27" fmla="*/ 116737 w 116737"/>
                    <a:gd name="connsiteY27" fmla="*/ 110871 h 110871"/>
                    <a:gd name="connsiteX28" fmla="*/ 116737 w 116737"/>
                    <a:gd name="connsiteY28" fmla="*/ 108204 h 110871"/>
                    <a:gd name="connsiteX29" fmla="*/ 103121 w 116737"/>
                    <a:gd name="connsiteY29" fmla="*/ 101441 h 110871"/>
                    <a:gd name="connsiteX30" fmla="*/ 103121 w 116737"/>
                    <a:gd name="connsiteY30" fmla="*/ 53721 h 110871"/>
                    <a:gd name="connsiteX31" fmla="*/ 113595 w 116737"/>
                    <a:gd name="connsiteY31" fmla="*/ 52864 h 110871"/>
                    <a:gd name="connsiteX32" fmla="*/ 110358 w 116737"/>
                    <a:gd name="connsiteY32" fmla="*/ 45053 h 110871"/>
                    <a:gd name="connsiteX33" fmla="*/ 103121 w 116737"/>
                    <a:gd name="connsiteY33" fmla="*/ 45720 h 110871"/>
                    <a:gd name="connsiteX34" fmla="*/ 103121 w 116737"/>
                    <a:gd name="connsiteY34" fmla="*/ 9525 h 110871"/>
                    <a:gd name="connsiteX35" fmla="*/ 116737 w 116737"/>
                    <a:gd name="connsiteY35" fmla="*/ 2762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6737" h="110871">
                      <a:moveTo>
                        <a:pt x="116737" y="2667"/>
                      </a:moveTo>
                      <a:lnTo>
                        <a:pt x="116737" y="0"/>
                      </a:lnTo>
                      <a:lnTo>
                        <a:pt x="72270" y="0"/>
                      </a:lnTo>
                      <a:lnTo>
                        <a:pt x="72270" y="2667"/>
                      </a:lnTo>
                      <a:lnTo>
                        <a:pt x="85696" y="9430"/>
                      </a:lnTo>
                      <a:lnTo>
                        <a:pt x="85696" y="48768"/>
                      </a:lnTo>
                      <a:cubicBezTo>
                        <a:pt x="82840" y="49530"/>
                        <a:pt x="79983" y="50387"/>
                        <a:pt x="77412" y="51245"/>
                      </a:cubicBezTo>
                      <a:cubicBezTo>
                        <a:pt x="62082" y="56483"/>
                        <a:pt x="50751" y="64103"/>
                        <a:pt x="42467" y="71914"/>
                      </a:cubicBezTo>
                      <a:cubicBezTo>
                        <a:pt x="37802" y="76295"/>
                        <a:pt x="34088" y="80772"/>
                        <a:pt x="31231" y="84677"/>
                      </a:cubicBezTo>
                      <a:lnTo>
                        <a:pt x="31231" y="9430"/>
                      </a:lnTo>
                      <a:lnTo>
                        <a:pt x="44467" y="2667"/>
                      </a:lnTo>
                      <a:lnTo>
                        <a:pt x="44467" y="0"/>
                      </a:lnTo>
                      <a:lnTo>
                        <a:pt x="0" y="0"/>
                      </a:lnTo>
                      <a:lnTo>
                        <a:pt x="0" y="2667"/>
                      </a:lnTo>
                      <a:lnTo>
                        <a:pt x="13616" y="9430"/>
                      </a:lnTo>
                      <a:lnTo>
                        <a:pt x="13616" y="101346"/>
                      </a:lnTo>
                      <a:lnTo>
                        <a:pt x="0" y="108109"/>
                      </a:lnTo>
                      <a:lnTo>
                        <a:pt x="0" y="110776"/>
                      </a:lnTo>
                      <a:lnTo>
                        <a:pt x="44467" y="110776"/>
                      </a:lnTo>
                      <a:lnTo>
                        <a:pt x="44467" y="108109"/>
                      </a:lnTo>
                      <a:lnTo>
                        <a:pt x="31231" y="101346"/>
                      </a:lnTo>
                      <a:lnTo>
                        <a:pt x="31231" y="100203"/>
                      </a:lnTo>
                      <a:cubicBezTo>
                        <a:pt x="34088" y="93631"/>
                        <a:pt x="46466" y="69723"/>
                        <a:pt x="80364" y="58579"/>
                      </a:cubicBezTo>
                      <a:cubicBezTo>
                        <a:pt x="82078" y="58007"/>
                        <a:pt x="83887" y="57531"/>
                        <a:pt x="85696" y="57055"/>
                      </a:cubicBezTo>
                      <a:lnTo>
                        <a:pt x="85696" y="101441"/>
                      </a:lnTo>
                      <a:lnTo>
                        <a:pt x="72270" y="108204"/>
                      </a:lnTo>
                      <a:lnTo>
                        <a:pt x="72270" y="110871"/>
                      </a:lnTo>
                      <a:lnTo>
                        <a:pt x="116737" y="110871"/>
                      </a:lnTo>
                      <a:lnTo>
                        <a:pt x="116737" y="108204"/>
                      </a:lnTo>
                      <a:lnTo>
                        <a:pt x="103121" y="101441"/>
                      </a:lnTo>
                      <a:lnTo>
                        <a:pt x="103121" y="53721"/>
                      </a:lnTo>
                      <a:cubicBezTo>
                        <a:pt x="106454" y="53340"/>
                        <a:pt x="109882" y="53054"/>
                        <a:pt x="113595" y="52864"/>
                      </a:cubicBezTo>
                      <a:lnTo>
                        <a:pt x="110358" y="45053"/>
                      </a:lnTo>
                      <a:cubicBezTo>
                        <a:pt x="107882" y="45244"/>
                        <a:pt x="105502" y="45434"/>
                        <a:pt x="103121" y="45720"/>
                      </a:cubicBezTo>
                      <a:lnTo>
                        <a:pt x="103121" y="9525"/>
                      </a:lnTo>
                      <a:lnTo>
                        <a:pt x="116737" y="2762"/>
                      </a:lnTo>
                      <a:close/>
                    </a:path>
                  </a:pathLst>
                </a:custGeom>
                <a:solidFill>
                  <a:srgbClr val="000000"/>
                </a:solidFill>
                <a:ln w="9515" cap="flat">
                  <a:noFill/>
                  <a:prstDash val="solid"/>
                  <a:miter/>
                </a:ln>
              </p:spPr>
              <p:txBody>
                <a:bodyPr rtlCol="0" anchor="ctr"/>
                <a:lstStyle/>
                <a:p>
                  <a:endParaRPr lang="en-US"/>
                </a:p>
              </p:txBody>
            </p:sp>
          </p:grpSp>
          <p:sp>
            <p:nvSpPr>
              <p:cNvPr id="203" name="Freeform 202">
                <a:extLst>
                  <a:ext uri="{FF2B5EF4-FFF2-40B4-BE49-F238E27FC236}">
                    <a16:creationId xmlns:a16="http://schemas.microsoft.com/office/drawing/2014/main" id="{E3CA38A0-145E-5F51-C821-2A4E9B355FDE}"/>
                  </a:ext>
                </a:extLst>
              </p:cNvPr>
              <p:cNvSpPr/>
              <p:nvPr/>
            </p:nvSpPr>
            <p:spPr>
              <a:xfrm>
                <a:off x="6967844" y="5425312"/>
                <a:ext cx="44847" cy="110871"/>
              </a:xfrm>
              <a:custGeom>
                <a:avLst/>
                <a:gdLst>
                  <a:gd name="connsiteX0" fmla="*/ 0 w 44847"/>
                  <a:gd name="connsiteY0" fmla="*/ 110871 h 110871"/>
                  <a:gd name="connsiteX1" fmla="*/ 0 w 44847"/>
                  <a:gd name="connsiteY1" fmla="*/ 108109 h 110871"/>
                  <a:gd name="connsiteX2" fmla="*/ 13807 w 44847"/>
                  <a:gd name="connsiteY2" fmla="*/ 101441 h 110871"/>
                  <a:gd name="connsiteX3" fmla="*/ 13807 w 44847"/>
                  <a:gd name="connsiteY3" fmla="*/ 9430 h 110871"/>
                  <a:gd name="connsiteX4" fmla="*/ 0 w 44847"/>
                  <a:gd name="connsiteY4" fmla="*/ 2667 h 110871"/>
                  <a:gd name="connsiteX5" fmla="*/ 0 w 44847"/>
                  <a:gd name="connsiteY5" fmla="*/ 0 h 110871"/>
                  <a:gd name="connsiteX6" fmla="*/ 44848 w 44847"/>
                  <a:gd name="connsiteY6" fmla="*/ 0 h 110871"/>
                  <a:gd name="connsiteX7" fmla="*/ 44848 w 44847"/>
                  <a:gd name="connsiteY7" fmla="*/ 2667 h 110871"/>
                  <a:gd name="connsiteX8" fmla="*/ 31231 w 44847"/>
                  <a:gd name="connsiteY8" fmla="*/ 9430 h 110871"/>
                  <a:gd name="connsiteX9" fmla="*/ 31231 w 44847"/>
                  <a:gd name="connsiteY9" fmla="*/ 101441 h 110871"/>
                  <a:gd name="connsiteX10" fmla="*/ 44848 w 44847"/>
                  <a:gd name="connsiteY10" fmla="*/ 108109 h 110871"/>
                  <a:gd name="connsiteX11" fmla="*/ 44848 w 44847"/>
                  <a:gd name="connsiteY11" fmla="*/ 110871 h 110871"/>
                  <a:gd name="connsiteX12" fmla="*/ 0 w 44847"/>
                  <a:gd name="connsiteY12"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1">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66BD53BE-F02D-1C71-F692-8EA04B4221DA}"/>
                  </a:ext>
                </a:extLst>
              </p:cNvPr>
              <p:cNvSpPr/>
              <p:nvPr/>
            </p:nvSpPr>
            <p:spPr>
              <a:xfrm>
                <a:off x="7250642" y="5425312"/>
                <a:ext cx="44752" cy="110871"/>
              </a:xfrm>
              <a:custGeom>
                <a:avLst/>
                <a:gdLst>
                  <a:gd name="connsiteX0" fmla="*/ 0 w 44752"/>
                  <a:gd name="connsiteY0" fmla="*/ 110871 h 110871"/>
                  <a:gd name="connsiteX1" fmla="*/ 0 w 44752"/>
                  <a:gd name="connsiteY1" fmla="*/ 108109 h 110871"/>
                  <a:gd name="connsiteX2" fmla="*/ 13711 w 44752"/>
                  <a:gd name="connsiteY2" fmla="*/ 101441 h 110871"/>
                  <a:gd name="connsiteX3" fmla="*/ 13711 w 44752"/>
                  <a:gd name="connsiteY3" fmla="*/ 9430 h 110871"/>
                  <a:gd name="connsiteX4" fmla="*/ 0 w 44752"/>
                  <a:gd name="connsiteY4" fmla="*/ 2667 h 110871"/>
                  <a:gd name="connsiteX5" fmla="*/ 0 w 44752"/>
                  <a:gd name="connsiteY5" fmla="*/ 0 h 110871"/>
                  <a:gd name="connsiteX6" fmla="*/ 44753 w 44752"/>
                  <a:gd name="connsiteY6" fmla="*/ 0 h 110871"/>
                  <a:gd name="connsiteX7" fmla="*/ 44753 w 44752"/>
                  <a:gd name="connsiteY7" fmla="*/ 2667 h 110871"/>
                  <a:gd name="connsiteX8" fmla="*/ 31232 w 44752"/>
                  <a:gd name="connsiteY8" fmla="*/ 9430 h 110871"/>
                  <a:gd name="connsiteX9" fmla="*/ 31232 w 44752"/>
                  <a:gd name="connsiteY9" fmla="*/ 101441 h 110871"/>
                  <a:gd name="connsiteX10" fmla="*/ 44753 w 44752"/>
                  <a:gd name="connsiteY10" fmla="*/ 108109 h 110871"/>
                  <a:gd name="connsiteX11" fmla="*/ 44753 w 44752"/>
                  <a:gd name="connsiteY11" fmla="*/ 110871 h 110871"/>
                  <a:gd name="connsiteX12" fmla="*/ 0 w 44752"/>
                  <a:gd name="connsiteY12"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52" h="110871">
                    <a:moveTo>
                      <a:pt x="0" y="110871"/>
                    </a:moveTo>
                    <a:lnTo>
                      <a:pt x="0" y="108109"/>
                    </a:lnTo>
                    <a:lnTo>
                      <a:pt x="13711" y="101441"/>
                    </a:lnTo>
                    <a:lnTo>
                      <a:pt x="13711" y="9430"/>
                    </a:lnTo>
                    <a:lnTo>
                      <a:pt x="0" y="2667"/>
                    </a:lnTo>
                    <a:lnTo>
                      <a:pt x="0" y="0"/>
                    </a:lnTo>
                    <a:lnTo>
                      <a:pt x="44753" y="0"/>
                    </a:lnTo>
                    <a:lnTo>
                      <a:pt x="44753" y="2667"/>
                    </a:lnTo>
                    <a:lnTo>
                      <a:pt x="31232" y="9430"/>
                    </a:lnTo>
                    <a:lnTo>
                      <a:pt x="31232" y="101441"/>
                    </a:lnTo>
                    <a:lnTo>
                      <a:pt x="44753" y="108109"/>
                    </a:lnTo>
                    <a:lnTo>
                      <a:pt x="44753"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B3A2A38F-152C-F48C-1123-B7FB84234C71}"/>
                  </a:ext>
                </a:extLst>
              </p:cNvPr>
              <p:cNvSpPr/>
              <p:nvPr/>
            </p:nvSpPr>
            <p:spPr>
              <a:xfrm>
                <a:off x="7041353" y="5425312"/>
                <a:ext cx="85600" cy="110871"/>
              </a:xfrm>
              <a:custGeom>
                <a:avLst/>
                <a:gdLst>
                  <a:gd name="connsiteX0" fmla="*/ 0 w 85600"/>
                  <a:gd name="connsiteY0" fmla="*/ 110871 h 110871"/>
                  <a:gd name="connsiteX1" fmla="*/ 0 w 85600"/>
                  <a:gd name="connsiteY1" fmla="*/ 108109 h 110871"/>
                  <a:gd name="connsiteX2" fmla="*/ 13521 w 85600"/>
                  <a:gd name="connsiteY2" fmla="*/ 101441 h 110871"/>
                  <a:gd name="connsiteX3" fmla="*/ 13521 w 85600"/>
                  <a:gd name="connsiteY3" fmla="*/ 9430 h 110871"/>
                  <a:gd name="connsiteX4" fmla="*/ 0 w 85600"/>
                  <a:gd name="connsiteY4" fmla="*/ 2667 h 110871"/>
                  <a:gd name="connsiteX5" fmla="*/ 0 w 85600"/>
                  <a:gd name="connsiteY5" fmla="*/ 0 h 110871"/>
                  <a:gd name="connsiteX6" fmla="*/ 46466 w 85600"/>
                  <a:gd name="connsiteY6" fmla="*/ 0 h 110871"/>
                  <a:gd name="connsiteX7" fmla="*/ 46466 w 85600"/>
                  <a:gd name="connsiteY7" fmla="*/ 2667 h 110871"/>
                  <a:gd name="connsiteX8" fmla="*/ 31136 w 85600"/>
                  <a:gd name="connsiteY8" fmla="*/ 9430 h 110871"/>
                  <a:gd name="connsiteX9" fmla="*/ 31136 w 85600"/>
                  <a:gd name="connsiteY9" fmla="*/ 101632 h 110871"/>
                  <a:gd name="connsiteX10" fmla="*/ 70937 w 85600"/>
                  <a:gd name="connsiteY10" fmla="*/ 101632 h 110871"/>
                  <a:gd name="connsiteX11" fmla="*/ 82840 w 85600"/>
                  <a:gd name="connsiteY11" fmla="*/ 72676 h 110871"/>
                  <a:gd name="connsiteX12" fmla="*/ 85601 w 85600"/>
                  <a:gd name="connsiteY12" fmla="*/ 72676 h 110871"/>
                  <a:gd name="connsiteX13" fmla="*/ 85601 w 85600"/>
                  <a:gd name="connsiteY13" fmla="*/ 110871 h 110871"/>
                  <a:gd name="connsiteX14" fmla="*/ 0 w 85600"/>
                  <a:gd name="connsiteY1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1">
                    <a:moveTo>
                      <a:pt x="0" y="110871"/>
                    </a:moveTo>
                    <a:lnTo>
                      <a:pt x="0" y="108109"/>
                    </a:lnTo>
                    <a:lnTo>
                      <a:pt x="13521" y="101441"/>
                    </a:lnTo>
                    <a:lnTo>
                      <a:pt x="13521" y="9430"/>
                    </a:lnTo>
                    <a:lnTo>
                      <a:pt x="0" y="2667"/>
                    </a:lnTo>
                    <a:lnTo>
                      <a:pt x="0" y="0"/>
                    </a:lnTo>
                    <a:lnTo>
                      <a:pt x="46466" y="0"/>
                    </a:lnTo>
                    <a:lnTo>
                      <a:pt x="46466" y="2667"/>
                    </a:lnTo>
                    <a:lnTo>
                      <a:pt x="31136" y="9430"/>
                    </a:lnTo>
                    <a:lnTo>
                      <a:pt x="31136" y="101632"/>
                    </a:lnTo>
                    <a:lnTo>
                      <a:pt x="70937" y="101632"/>
                    </a:lnTo>
                    <a:lnTo>
                      <a:pt x="82840"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0D76C2A6-948A-38FB-A212-A69CDF067EAF}"/>
                  </a:ext>
                </a:extLst>
              </p:cNvPr>
              <p:cNvSpPr/>
              <p:nvPr/>
            </p:nvSpPr>
            <p:spPr>
              <a:xfrm>
                <a:off x="7151806" y="5425312"/>
                <a:ext cx="85600" cy="110871"/>
              </a:xfrm>
              <a:custGeom>
                <a:avLst/>
                <a:gdLst>
                  <a:gd name="connsiteX0" fmla="*/ 0 w 85600"/>
                  <a:gd name="connsiteY0" fmla="*/ 110871 h 110871"/>
                  <a:gd name="connsiteX1" fmla="*/ 0 w 85600"/>
                  <a:gd name="connsiteY1" fmla="*/ 108109 h 110871"/>
                  <a:gd name="connsiteX2" fmla="*/ 13521 w 85600"/>
                  <a:gd name="connsiteY2" fmla="*/ 101441 h 110871"/>
                  <a:gd name="connsiteX3" fmla="*/ 13521 w 85600"/>
                  <a:gd name="connsiteY3" fmla="*/ 9430 h 110871"/>
                  <a:gd name="connsiteX4" fmla="*/ 0 w 85600"/>
                  <a:gd name="connsiteY4" fmla="*/ 2667 h 110871"/>
                  <a:gd name="connsiteX5" fmla="*/ 0 w 85600"/>
                  <a:gd name="connsiteY5" fmla="*/ 0 h 110871"/>
                  <a:gd name="connsiteX6" fmla="*/ 46466 w 85600"/>
                  <a:gd name="connsiteY6" fmla="*/ 0 h 110871"/>
                  <a:gd name="connsiteX7" fmla="*/ 46466 w 85600"/>
                  <a:gd name="connsiteY7" fmla="*/ 2667 h 110871"/>
                  <a:gd name="connsiteX8" fmla="*/ 31231 w 85600"/>
                  <a:gd name="connsiteY8" fmla="*/ 9430 h 110871"/>
                  <a:gd name="connsiteX9" fmla="*/ 31231 w 85600"/>
                  <a:gd name="connsiteY9" fmla="*/ 101632 h 110871"/>
                  <a:gd name="connsiteX10" fmla="*/ 70937 w 85600"/>
                  <a:gd name="connsiteY10" fmla="*/ 101632 h 110871"/>
                  <a:gd name="connsiteX11" fmla="*/ 82840 w 85600"/>
                  <a:gd name="connsiteY11" fmla="*/ 72676 h 110871"/>
                  <a:gd name="connsiteX12" fmla="*/ 85601 w 85600"/>
                  <a:gd name="connsiteY12" fmla="*/ 72676 h 110871"/>
                  <a:gd name="connsiteX13" fmla="*/ 85601 w 85600"/>
                  <a:gd name="connsiteY13" fmla="*/ 110871 h 110871"/>
                  <a:gd name="connsiteX14" fmla="*/ 0 w 85600"/>
                  <a:gd name="connsiteY1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1">
                    <a:moveTo>
                      <a:pt x="0" y="110871"/>
                    </a:moveTo>
                    <a:lnTo>
                      <a:pt x="0" y="108109"/>
                    </a:lnTo>
                    <a:lnTo>
                      <a:pt x="13521" y="101441"/>
                    </a:lnTo>
                    <a:lnTo>
                      <a:pt x="13521" y="9430"/>
                    </a:lnTo>
                    <a:lnTo>
                      <a:pt x="0" y="2667"/>
                    </a:lnTo>
                    <a:lnTo>
                      <a:pt x="0" y="0"/>
                    </a:lnTo>
                    <a:lnTo>
                      <a:pt x="46466" y="0"/>
                    </a:lnTo>
                    <a:lnTo>
                      <a:pt x="46466" y="2667"/>
                    </a:lnTo>
                    <a:lnTo>
                      <a:pt x="31231" y="9430"/>
                    </a:lnTo>
                    <a:lnTo>
                      <a:pt x="31231" y="101632"/>
                    </a:lnTo>
                    <a:lnTo>
                      <a:pt x="70937" y="101632"/>
                    </a:lnTo>
                    <a:lnTo>
                      <a:pt x="82840"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B5BE5653-5650-DB06-D5A1-EB6E7CB8B237}"/>
                  </a:ext>
                </a:extLst>
              </p:cNvPr>
              <p:cNvSpPr/>
              <p:nvPr/>
            </p:nvSpPr>
            <p:spPr>
              <a:xfrm>
                <a:off x="7622563" y="5425312"/>
                <a:ext cx="89028" cy="110871"/>
              </a:xfrm>
              <a:custGeom>
                <a:avLst/>
                <a:gdLst>
                  <a:gd name="connsiteX0" fmla="*/ 0 w 89028"/>
                  <a:gd name="connsiteY0" fmla="*/ 110871 h 110871"/>
                  <a:gd name="connsiteX1" fmla="*/ 0 w 89028"/>
                  <a:gd name="connsiteY1" fmla="*/ 108109 h 110871"/>
                  <a:gd name="connsiteX2" fmla="*/ 13616 w 89028"/>
                  <a:gd name="connsiteY2" fmla="*/ 101441 h 110871"/>
                  <a:gd name="connsiteX3" fmla="*/ 13616 w 89028"/>
                  <a:gd name="connsiteY3" fmla="*/ 9430 h 110871"/>
                  <a:gd name="connsiteX4" fmla="*/ 0 w 89028"/>
                  <a:gd name="connsiteY4" fmla="*/ 2667 h 110871"/>
                  <a:gd name="connsiteX5" fmla="*/ 0 w 89028"/>
                  <a:gd name="connsiteY5" fmla="*/ 0 h 110871"/>
                  <a:gd name="connsiteX6" fmla="*/ 84268 w 89028"/>
                  <a:gd name="connsiteY6" fmla="*/ 0 h 110871"/>
                  <a:gd name="connsiteX7" fmla="*/ 84268 w 89028"/>
                  <a:gd name="connsiteY7" fmla="*/ 28861 h 110871"/>
                  <a:gd name="connsiteX8" fmla="*/ 81602 w 89028"/>
                  <a:gd name="connsiteY8" fmla="*/ 28861 h 110871"/>
                  <a:gd name="connsiteX9" fmla="*/ 70652 w 89028"/>
                  <a:gd name="connsiteY9" fmla="*/ 9239 h 110871"/>
                  <a:gd name="connsiteX10" fmla="*/ 31231 w 89028"/>
                  <a:gd name="connsiteY10" fmla="*/ 9239 h 110871"/>
                  <a:gd name="connsiteX11" fmla="*/ 31231 w 89028"/>
                  <a:gd name="connsiteY11" fmla="*/ 49054 h 110871"/>
                  <a:gd name="connsiteX12" fmla="*/ 59130 w 89028"/>
                  <a:gd name="connsiteY12" fmla="*/ 49054 h 110871"/>
                  <a:gd name="connsiteX13" fmla="*/ 67700 w 89028"/>
                  <a:gd name="connsiteY13" fmla="*/ 34957 h 110871"/>
                  <a:gd name="connsiteX14" fmla="*/ 70366 w 89028"/>
                  <a:gd name="connsiteY14" fmla="*/ 34957 h 110871"/>
                  <a:gd name="connsiteX15" fmla="*/ 70366 w 89028"/>
                  <a:gd name="connsiteY15" fmla="*/ 72009 h 110871"/>
                  <a:gd name="connsiteX16" fmla="*/ 67700 w 89028"/>
                  <a:gd name="connsiteY16" fmla="*/ 72009 h 110871"/>
                  <a:gd name="connsiteX17" fmla="*/ 59130 w 89028"/>
                  <a:gd name="connsiteY17" fmla="*/ 58293 h 110871"/>
                  <a:gd name="connsiteX18" fmla="*/ 31231 w 89028"/>
                  <a:gd name="connsiteY18" fmla="*/ 58293 h 110871"/>
                  <a:gd name="connsiteX19" fmla="*/ 31231 w 89028"/>
                  <a:gd name="connsiteY19" fmla="*/ 101632 h 110871"/>
                  <a:gd name="connsiteX20" fmla="*/ 75222 w 89028"/>
                  <a:gd name="connsiteY20" fmla="*/ 101632 h 110871"/>
                  <a:gd name="connsiteX21" fmla="*/ 86267 w 89028"/>
                  <a:gd name="connsiteY21" fmla="*/ 79439 h 110871"/>
                  <a:gd name="connsiteX22" fmla="*/ 89029 w 89028"/>
                  <a:gd name="connsiteY22" fmla="*/ 79439 h 110871"/>
                  <a:gd name="connsiteX23" fmla="*/ 89029 w 89028"/>
                  <a:gd name="connsiteY23" fmla="*/ 110871 h 110871"/>
                  <a:gd name="connsiteX24" fmla="*/ 0 w 89028"/>
                  <a:gd name="connsiteY2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028" h="110871">
                    <a:moveTo>
                      <a:pt x="0" y="110871"/>
                    </a:moveTo>
                    <a:lnTo>
                      <a:pt x="0" y="108109"/>
                    </a:lnTo>
                    <a:lnTo>
                      <a:pt x="13616" y="101441"/>
                    </a:lnTo>
                    <a:lnTo>
                      <a:pt x="13616" y="9430"/>
                    </a:lnTo>
                    <a:lnTo>
                      <a:pt x="0" y="2667"/>
                    </a:lnTo>
                    <a:lnTo>
                      <a:pt x="0" y="0"/>
                    </a:lnTo>
                    <a:lnTo>
                      <a:pt x="84268" y="0"/>
                    </a:lnTo>
                    <a:lnTo>
                      <a:pt x="84268" y="28861"/>
                    </a:lnTo>
                    <a:lnTo>
                      <a:pt x="81602" y="28861"/>
                    </a:lnTo>
                    <a:lnTo>
                      <a:pt x="70652" y="9239"/>
                    </a:lnTo>
                    <a:lnTo>
                      <a:pt x="31231" y="9239"/>
                    </a:lnTo>
                    <a:lnTo>
                      <a:pt x="31231" y="49054"/>
                    </a:lnTo>
                    <a:lnTo>
                      <a:pt x="59130" y="49054"/>
                    </a:lnTo>
                    <a:lnTo>
                      <a:pt x="67700" y="34957"/>
                    </a:lnTo>
                    <a:lnTo>
                      <a:pt x="70366" y="34957"/>
                    </a:lnTo>
                    <a:lnTo>
                      <a:pt x="70366" y="72009"/>
                    </a:lnTo>
                    <a:lnTo>
                      <a:pt x="67700" y="72009"/>
                    </a:lnTo>
                    <a:lnTo>
                      <a:pt x="59130" y="58293"/>
                    </a:lnTo>
                    <a:lnTo>
                      <a:pt x="31231" y="58293"/>
                    </a:lnTo>
                    <a:lnTo>
                      <a:pt x="31231" y="101632"/>
                    </a:lnTo>
                    <a:lnTo>
                      <a:pt x="75222" y="101632"/>
                    </a:lnTo>
                    <a:lnTo>
                      <a:pt x="86267" y="79439"/>
                    </a:lnTo>
                    <a:lnTo>
                      <a:pt x="89029" y="79439"/>
                    </a:lnTo>
                    <a:lnTo>
                      <a:pt x="89029"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4C0C9461-789D-811A-9E70-F6B5784A4C70}"/>
                  </a:ext>
                </a:extLst>
              </p:cNvPr>
              <p:cNvSpPr/>
              <p:nvPr/>
            </p:nvSpPr>
            <p:spPr>
              <a:xfrm>
                <a:off x="7310915" y="5424455"/>
                <a:ext cx="162251" cy="112490"/>
              </a:xfrm>
              <a:custGeom>
                <a:avLst/>
                <a:gdLst>
                  <a:gd name="connsiteX0" fmla="*/ 118356 w 162251"/>
                  <a:gd name="connsiteY0" fmla="*/ 0 h 112490"/>
                  <a:gd name="connsiteX1" fmla="*/ 149492 w 162251"/>
                  <a:gd name="connsiteY1" fmla="*/ 102775 h 112490"/>
                  <a:gd name="connsiteX2" fmla="*/ 162251 w 162251"/>
                  <a:gd name="connsiteY2" fmla="*/ 108966 h 112490"/>
                  <a:gd name="connsiteX3" fmla="*/ 162251 w 162251"/>
                  <a:gd name="connsiteY3" fmla="*/ 111633 h 112490"/>
                  <a:gd name="connsiteX4" fmla="*/ 117118 w 162251"/>
                  <a:gd name="connsiteY4" fmla="*/ 111633 h 112490"/>
                  <a:gd name="connsiteX5" fmla="*/ 117118 w 162251"/>
                  <a:gd name="connsiteY5" fmla="*/ 108966 h 112490"/>
                  <a:gd name="connsiteX6" fmla="*/ 131401 w 162251"/>
                  <a:gd name="connsiteY6" fmla="*/ 102775 h 112490"/>
                  <a:gd name="connsiteX7" fmla="*/ 110929 w 162251"/>
                  <a:gd name="connsiteY7" fmla="*/ 31909 h 112490"/>
                  <a:gd name="connsiteX8" fmla="*/ 109882 w 162251"/>
                  <a:gd name="connsiteY8" fmla="*/ 31909 h 112490"/>
                  <a:gd name="connsiteX9" fmla="*/ 80840 w 162251"/>
                  <a:gd name="connsiteY9" fmla="*/ 112490 h 112490"/>
                  <a:gd name="connsiteX10" fmla="*/ 73794 w 162251"/>
                  <a:gd name="connsiteY10" fmla="*/ 112490 h 112490"/>
                  <a:gd name="connsiteX11" fmla="*/ 44276 w 162251"/>
                  <a:gd name="connsiteY11" fmla="*/ 31909 h 112490"/>
                  <a:gd name="connsiteX12" fmla="*/ 43324 w 162251"/>
                  <a:gd name="connsiteY12" fmla="*/ 31909 h 112490"/>
                  <a:gd name="connsiteX13" fmla="*/ 22948 w 162251"/>
                  <a:gd name="connsiteY13" fmla="*/ 102584 h 112490"/>
                  <a:gd name="connsiteX14" fmla="*/ 37230 w 162251"/>
                  <a:gd name="connsiteY14" fmla="*/ 108966 h 112490"/>
                  <a:gd name="connsiteX15" fmla="*/ 37230 w 162251"/>
                  <a:gd name="connsiteY15" fmla="*/ 111633 h 112490"/>
                  <a:gd name="connsiteX16" fmla="*/ 0 w 162251"/>
                  <a:gd name="connsiteY16" fmla="*/ 111633 h 112490"/>
                  <a:gd name="connsiteX17" fmla="*/ 0 w 162251"/>
                  <a:gd name="connsiteY17" fmla="*/ 108966 h 112490"/>
                  <a:gd name="connsiteX18" fmla="*/ 11236 w 162251"/>
                  <a:gd name="connsiteY18" fmla="*/ 102965 h 112490"/>
                  <a:gd name="connsiteX19" fmla="*/ 42753 w 162251"/>
                  <a:gd name="connsiteY19" fmla="*/ 0 h 112490"/>
                  <a:gd name="connsiteX20" fmla="*/ 49704 w 162251"/>
                  <a:gd name="connsiteY20" fmla="*/ 0 h 112490"/>
                  <a:gd name="connsiteX21" fmla="*/ 79888 w 162251"/>
                  <a:gd name="connsiteY21" fmla="*/ 80486 h 112490"/>
                  <a:gd name="connsiteX22" fmla="*/ 81031 w 162251"/>
                  <a:gd name="connsiteY22" fmla="*/ 80486 h 112490"/>
                  <a:gd name="connsiteX23" fmla="*/ 111595 w 162251"/>
                  <a:gd name="connsiteY23" fmla="*/ 0 h 112490"/>
                  <a:gd name="connsiteX24" fmla="*/ 118356 w 162251"/>
                  <a:gd name="connsiteY24" fmla="*/ 0 h 1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251" h="112490">
                    <a:moveTo>
                      <a:pt x="118356" y="0"/>
                    </a:moveTo>
                    <a:lnTo>
                      <a:pt x="149492" y="102775"/>
                    </a:lnTo>
                    <a:lnTo>
                      <a:pt x="162251" y="108966"/>
                    </a:lnTo>
                    <a:lnTo>
                      <a:pt x="162251" y="111633"/>
                    </a:lnTo>
                    <a:lnTo>
                      <a:pt x="117118" y="111633"/>
                    </a:lnTo>
                    <a:lnTo>
                      <a:pt x="117118" y="108966"/>
                    </a:lnTo>
                    <a:lnTo>
                      <a:pt x="131401" y="102775"/>
                    </a:lnTo>
                    <a:lnTo>
                      <a:pt x="110929" y="31909"/>
                    </a:lnTo>
                    <a:lnTo>
                      <a:pt x="109882" y="31909"/>
                    </a:lnTo>
                    <a:lnTo>
                      <a:pt x="80840" y="112490"/>
                    </a:lnTo>
                    <a:lnTo>
                      <a:pt x="73794" y="112490"/>
                    </a:lnTo>
                    <a:lnTo>
                      <a:pt x="44276" y="31909"/>
                    </a:lnTo>
                    <a:lnTo>
                      <a:pt x="43324" y="31909"/>
                    </a:lnTo>
                    <a:lnTo>
                      <a:pt x="22948" y="102584"/>
                    </a:lnTo>
                    <a:lnTo>
                      <a:pt x="37230" y="108966"/>
                    </a:lnTo>
                    <a:lnTo>
                      <a:pt x="37230" y="111633"/>
                    </a:lnTo>
                    <a:lnTo>
                      <a:pt x="0" y="111633"/>
                    </a:lnTo>
                    <a:lnTo>
                      <a:pt x="0" y="108966"/>
                    </a:lnTo>
                    <a:lnTo>
                      <a:pt x="11236" y="102965"/>
                    </a:lnTo>
                    <a:lnTo>
                      <a:pt x="42753" y="0"/>
                    </a:lnTo>
                    <a:lnTo>
                      <a:pt x="49704" y="0"/>
                    </a:lnTo>
                    <a:lnTo>
                      <a:pt x="79888" y="80486"/>
                    </a:lnTo>
                    <a:lnTo>
                      <a:pt x="81031" y="80486"/>
                    </a:lnTo>
                    <a:lnTo>
                      <a:pt x="111595" y="0"/>
                    </a:lnTo>
                    <a:lnTo>
                      <a:pt x="118356" y="0"/>
                    </a:lnTo>
                    <a:close/>
                  </a:path>
                </a:pathLst>
              </a:custGeom>
              <a:solidFill>
                <a:srgbClr val="000000"/>
              </a:solidFill>
              <a:ln w="9515" cap="flat">
                <a:noFill/>
                <a:prstDash val="solid"/>
                <a:miter/>
              </a:ln>
            </p:spPr>
            <p:txBody>
              <a:bodyPr rtlCol="0" anchor="ctr"/>
              <a:lstStyle/>
              <a:p>
                <a:endParaRPr lang="en-US"/>
              </a:p>
            </p:txBody>
          </p:sp>
          <p:grpSp>
            <p:nvGrpSpPr>
              <p:cNvPr id="209" name="Graphic 12">
                <a:extLst>
                  <a:ext uri="{FF2B5EF4-FFF2-40B4-BE49-F238E27FC236}">
                    <a16:creationId xmlns:a16="http://schemas.microsoft.com/office/drawing/2014/main" id="{CEE3B6DC-98FA-F297-8A7A-D96BA74DEB12}"/>
                  </a:ext>
                </a:extLst>
              </p:cNvPr>
              <p:cNvGrpSpPr/>
              <p:nvPr/>
            </p:nvGrpSpPr>
            <p:grpSpPr>
              <a:xfrm>
                <a:off x="6668860" y="5400929"/>
                <a:ext cx="280226" cy="160972"/>
                <a:chOff x="6668860" y="5400929"/>
                <a:chExt cx="280226" cy="160972"/>
              </a:xfrm>
              <a:solidFill>
                <a:srgbClr val="000000"/>
              </a:solidFill>
            </p:grpSpPr>
            <p:sp>
              <p:nvSpPr>
                <p:cNvPr id="259" name="Freeform 258">
                  <a:extLst>
                    <a:ext uri="{FF2B5EF4-FFF2-40B4-BE49-F238E27FC236}">
                      <a16:creationId xmlns:a16="http://schemas.microsoft.com/office/drawing/2014/main" id="{7EF4A75F-6FA0-FAEC-E1A3-E1D1E355EC3E}"/>
                    </a:ext>
                  </a:extLst>
                </p:cNvPr>
                <p:cNvSpPr/>
                <p:nvPr/>
              </p:nvSpPr>
              <p:spPr>
                <a:xfrm>
                  <a:off x="6832635" y="5424551"/>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0 w 116451"/>
                    <a:gd name="connsiteY22" fmla="*/ 108585 h 111347"/>
                    <a:gd name="connsiteX23" fmla="*/ 72270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6"/>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7"/>
                        <a:pt x="35897" y="73152"/>
                        <a:pt x="70271" y="61722"/>
                      </a:cubicBezTo>
                      <a:lnTo>
                        <a:pt x="87029" y="102775"/>
                      </a:lnTo>
                      <a:lnTo>
                        <a:pt x="72270" y="108585"/>
                      </a:lnTo>
                      <a:lnTo>
                        <a:pt x="72270"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DF48DAFF-B5AC-7CC1-BEB8-D82B18402791}"/>
                    </a:ext>
                  </a:extLst>
                </p:cNvPr>
                <p:cNvSpPr/>
                <p:nvPr/>
              </p:nvSpPr>
              <p:spPr>
                <a:xfrm>
                  <a:off x="6668860" y="5400929"/>
                  <a:ext cx="151110" cy="160972"/>
                </a:xfrm>
                <a:custGeom>
                  <a:avLst/>
                  <a:gdLst>
                    <a:gd name="connsiteX0" fmla="*/ 78936 w 151110"/>
                    <a:gd name="connsiteY0" fmla="*/ 160972 h 160972"/>
                    <a:gd name="connsiteX1" fmla="*/ 38278 w 151110"/>
                    <a:gd name="connsiteY1" fmla="*/ 151067 h 160972"/>
                    <a:gd name="connsiteX2" fmla="*/ 10188 w 151110"/>
                    <a:gd name="connsiteY2" fmla="*/ 123920 h 160972"/>
                    <a:gd name="connsiteX3" fmla="*/ 0 w 151110"/>
                    <a:gd name="connsiteY3" fmla="*/ 84772 h 160972"/>
                    <a:gd name="connsiteX4" fmla="*/ 6475 w 151110"/>
                    <a:gd name="connsiteY4" fmla="*/ 51149 h 160972"/>
                    <a:gd name="connsiteX5" fmla="*/ 24376 w 151110"/>
                    <a:gd name="connsiteY5" fmla="*/ 24289 h 160972"/>
                    <a:gd name="connsiteX6" fmla="*/ 50846 w 151110"/>
                    <a:gd name="connsiteY6" fmla="*/ 6382 h 160972"/>
                    <a:gd name="connsiteX7" fmla="*/ 83030 w 151110"/>
                    <a:gd name="connsiteY7" fmla="*/ 0 h 160972"/>
                    <a:gd name="connsiteX8" fmla="*/ 104264 w 151110"/>
                    <a:gd name="connsiteY8" fmla="*/ 1429 h 160972"/>
                    <a:gd name="connsiteX9" fmla="*/ 119879 w 151110"/>
                    <a:gd name="connsiteY9" fmla="*/ 5429 h 160972"/>
                    <a:gd name="connsiteX10" fmla="*/ 133496 w 151110"/>
                    <a:gd name="connsiteY10" fmla="*/ 11335 h 160972"/>
                    <a:gd name="connsiteX11" fmla="*/ 134638 w 151110"/>
                    <a:gd name="connsiteY11" fmla="*/ 49435 h 160972"/>
                    <a:gd name="connsiteX12" fmla="*/ 130353 w 151110"/>
                    <a:gd name="connsiteY12" fmla="*/ 49435 h 160972"/>
                    <a:gd name="connsiteX13" fmla="*/ 117594 w 151110"/>
                    <a:gd name="connsiteY13" fmla="*/ 22860 h 160972"/>
                    <a:gd name="connsiteX14" fmla="*/ 99788 w 151110"/>
                    <a:gd name="connsiteY14" fmla="*/ 12764 h 160972"/>
                    <a:gd name="connsiteX15" fmla="*/ 81983 w 151110"/>
                    <a:gd name="connsiteY15" fmla="*/ 9811 h 160972"/>
                    <a:gd name="connsiteX16" fmla="*/ 48371 w 151110"/>
                    <a:gd name="connsiteY16" fmla="*/ 18383 h 160972"/>
                    <a:gd name="connsiteX17" fmla="*/ 25709 w 151110"/>
                    <a:gd name="connsiteY17" fmla="*/ 41529 h 160972"/>
                    <a:gd name="connsiteX18" fmla="*/ 17520 w 151110"/>
                    <a:gd name="connsiteY18" fmla="*/ 73819 h 160972"/>
                    <a:gd name="connsiteX19" fmla="*/ 26566 w 151110"/>
                    <a:gd name="connsiteY19" fmla="*/ 114300 h 160972"/>
                    <a:gd name="connsiteX20" fmla="*/ 50561 w 151110"/>
                    <a:gd name="connsiteY20" fmla="*/ 140113 h 160972"/>
                    <a:gd name="connsiteX21" fmla="*/ 83601 w 151110"/>
                    <a:gd name="connsiteY21" fmla="*/ 149066 h 160972"/>
                    <a:gd name="connsiteX22" fmla="*/ 99598 w 151110"/>
                    <a:gd name="connsiteY22" fmla="*/ 148019 h 160972"/>
                    <a:gd name="connsiteX23" fmla="*/ 115595 w 151110"/>
                    <a:gd name="connsiteY23" fmla="*/ 143637 h 160972"/>
                    <a:gd name="connsiteX24" fmla="*/ 115595 w 151110"/>
                    <a:gd name="connsiteY24" fmla="*/ 102203 h 160972"/>
                    <a:gd name="connsiteX25" fmla="*/ 94742 w 151110"/>
                    <a:gd name="connsiteY25" fmla="*/ 94583 h 160972"/>
                    <a:gd name="connsiteX26" fmla="*/ 94742 w 151110"/>
                    <a:gd name="connsiteY26" fmla="*/ 89821 h 160972"/>
                    <a:gd name="connsiteX27" fmla="*/ 151111 w 151110"/>
                    <a:gd name="connsiteY27" fmla="*/ 89821 h 160972"/>
                    <a:gd name="connsiteX28" fmla="*/ 151111 w 151110"/>
                    <a:gd name="connsiteY28" fmla="*/ 94583 h 160972"/>
                    <a:gd name="connsiteX29" fmla="*/ 134067 w 151110"/>
                    <a:gd name="connsiteY29" fmla="*/ 102203 h 160972"/>
                    <a:gd name="connsiteX30" fmla="*/ 134067 w 151110"/>
                    <a:gd name="connsiteY30" fmla="*/ 142018 h 160972"/>
                    <a:gd name="connsiteX31" fmla="*/ 108453 w 151110"/>
                    <a:gd name="connsiteY31" fmla="*/ 155924 h 160972"/>
                    <a:gd name="connsiteX32" fmla="*/ 78650 w 151110"/>
                    <a:gd name="connsiteY32" fmla="*/ 160972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110" h="160972">
                      <a:moveTo>
                        <a:pt x="78936" y="160972"/>
                      </a:moveTo>
                      <a:cubicBezTo>
                        <a:pt x="63796" y="160972"/>
                        <a:pt x="50275" y="157639"/>
                        <a:pt x="38278" y="151067"/>
                      </a:cubicBezTo>
                      <a:cubicBezTo>
                        <a:pt x="26375" y="144399"/>
                        <a:pt x="17044" y="135446"/>
                        <a:pt x="10188" y="123920"/>
                      </a:cubicBezTo>
                      <a:cubicBezTo>
                        <a:pt x="3428" y="112490"/>
                        <a:pt x="0" y="99441"/>
                        <a:pt x="0" y="84772"/>
                      </a:cubicBezTo>
                      <a:cubicBezTo>
                        <a:pt x="0" y="72580"/>
                        <a:pt x="2190" y="61436"/>
                        <a:pt x="6475" y="51149"/>
                      </a:cubicBezTo>
                      <a:cubicBezTo>
                        <a:pt x="10855" y="40862"/>
                        <a:pt x="16758" y="31909"/>
                        <a:pt x="24376" y="24289"/>
                      </a:cubicBezTo>
                      <a:cubicBezTo>
                        <a:pt x="31993" y="16669"/>
                        <a:pt x="40753" y="10668"/>
                        <a:pt x="50846" y="6382"/>
                      </a:cubicBezTo>
                      <a:cubicBezTo>
                        <a:pt x="60939" y="2095"/>
                        <a:pt x="71699" y="0"/>
                        <a:pt x="83030" y="0"/>
                      </a:cubicBezTo>
                      <a:cubicBezTo>
                        <a:pt x="91409" y="0"/>
                        <a:pt x="98455" y="476"/>
                        <a:pt x="104264" y="1429"/>
                      </a:cubicBezTo>
                      <a:cubicBezTo>
                        <a:pt x="109977" y="2381"/>
                        <a:pt x="115214" y="3715"/>
                        <a:pt x="119879" y="5429"/>
                      </a:cubicBezTo>
                      <a:cubicBezTo>
                        <a:pt x="124545" y="7144"/>
                        <a:pt x="129116" y="9144"/>
                        <a:pt x="133496" y="11335"/>
                      </a:cubicBezTo>
                      <a:lnTo>
                        <a:pt x="134638" y="49435"/>
                      </a:lnTo>
                      <a:lnTo>
                        <a:pt x="130353" y="49435"/>
                      </a:lnTo>
                      <a:lnTo>
                        <a:pt x="117594" y="22860"/>
                      </a:lnTo>
                      <a:cubicBezTo>
                        <a:pt x="110929" y="18097"/>
                        <a:pt x="105025" y="14764"/>
                        <a:pt x="99788" y="12764"/>
                      </a:cubicBezTo>
                      <a:cubicBezTo>
                        <a:pt x="94551" y="10763"/>
                        <a:pt x="88648" y="9811"/>
                        <a:pt x="81983" y="9811"/>
                      </a:cubicBezTo>
                      <a:cubicBezTo>
                        <a:pt x="69224" y="9811"/>
                        <a:pt x="57988" y="12668"/>
                        <a:pt x="48371" y="18383"/>
                      </a:cubicBezTo>
                      <a:cubicBezTo>
                        <a:pt x="38754" y="24098"/>
                        <a:pt x="31231" y="31814"/>
                        <a:pt x="25709" y="41529"/>
                      </a:cubicBezTo>
                      <a:cubicBezTo>
                        <a:pt x="20281" y="51245"/>
                        <a:pt x="17520" y="62008"/>
                        <a:pt x="17520" y="73819"/>
                      </a:cubicBezTo>
                      <a:cubicBezTo>
                        <a:pt x="17520" y="89630"/>
                        <a:pt x="20567" y="103156"/>
                        <a:pt x="26566" y="114300"/>
                      </a:cubicBezTo>
                      <a:cubicBezTo>
                        <a:pt x="32565" y="125540"/>
                        <a:pt x="40563" y="134112"/>
                        <a:pt x="50561" y="140113"/>
                      </a:cubicBezTo>
                      <a:cubicBezTo>
                        <a:pt x="60559" y="146114"/>
                        <a:pt x="71604" y="149066"/>
                        <a:pt x="83601" y="149066"/>
                      </a:cubicBezTo>
                      <a:cubicBezTo>
                        <a:pt x="89124" y="149066"/>
                        <a:pt x="94456" y="148685"/>
                        <a:pt x="99598" y="148019"/>
                      </a:cubicBezTo>
                      <a:cubicBezTo>
                        <a:pt x="104740" y="147352"/>
                        <a:pt x="110072" y="145828"/>
                        <a:pt x="115595" y="143637"/>
                      </a:cubicBezTo>
                      <a:lnTo>
                        <a:pt x="115595" y="102203"/>
                      </a:lnTo>
                      <a:lnTo>
                        <a:pt x="94742" y="94583"/>
                      </a:lnTo>
                      <a:lnTo>
                        <a:pt x="94742" y="89821"/>
                      </a:lnTo>
                      <a:lnTo>
                        <a:pt x="151111" y="89821"/>
                      </a:lnTo>
                      <a:lnTo>
                        <a:pt x="151111" y="94583"/>
                      </a:lnTo>
                      <a:lnTo>
                        <a:pt x="134067" y="102203"/>
                      </a:lnTo>
                      <a:lnTo>
                        <a:pt x="134067" y="142018"/>
                      </a:lnTo>
                      <a:cubicBezTo>
                        <a:pt x="127306" y="147828"/>
                        <a:pt x="118737" y="152495"/>
                        <a:pt x="108453" y="155924"/>
                      </a:cubicBezTo>
                      <a:cubicBezTo>
                        <a:pt x="98170" y="159353"/>
                        <a:pt x="88267" y="160972"/>
                        <a:pt x="78650" y="160972"/>
                      </a:cubicBezTo>
                    </a:path>
                  </a:pathLst>
                </a:custGeom>
                <a:solidFill>
                  <a:srgbClr val="000000"/>
                </a:solidFill>
                <a:ln w="9515" cap="flat">
                  <a:noFill/>
                  <a:prstDash val="solid"/>
                  <a:miter/>
                </a:ln>
              </p:spPr>
              <p:txBody>
                <a:bodyPr rtlCol="0" anchor="ctr"/>
                <a:lstStyle/>
                <a:p>
                  <a:endParaRPr lang="en-US"/>
                </a:p>
              </p:txBody>
            </p:sp>
          </p:grpSp>
          <p:sp>
            <p:nvSpPr>
              <p:cNvPr id="210" name="Freeform 209">
                <a:extLst>
                  <a:ext uri="{FF2B5EF4-FFF2-40B4-BE49-F238E27FC236}">
                    <a16:creationId xmlns:a16="http://schemas.microsoft.com/office/drawing/2014/main" id="{5EB5D3C9-B4F9-4052-99D9-000302B12F9E}"/>
                  </a:ext>
                </a:extLst>
              </p:cNvPr>
              <p:cNvSpPr/>
              <p:nvPr/>
            </p:nvSpPr>
            <p:spPr>
              <a:xfrm>
                <a:off x="6668955" y="5628671"/>
                <a:ext cx="1157850" cy="7619"/>
              </a:xfrm>
              <a:custGeom>
                <a:avLst/>
                <a:gdLst>
                  <a:gd name="connsiteX0" fmla="*/ 0 w 1157850"/>
                  <a:gd name="connsiteY0" fmla="*/ 0 h 7619"/>
                  <a:gd name="connsiteX1" fmla="*/ 1157850 w 1157850"/>
                  <a:gd name="connsiteY1" fmla="*/ 0 h 7619"/>
                  <a:gd name="connsiteX2" fmla="*/ 1157850 w 1157850"/>
                  <a:gd name="connsiteY2" fmla="*/ 7620 h 7619"/>
                  <a:gd name="connsiteX3" fmla="*/ 0 w 1157850"/>
                  <a:gd name="connsiteY3" fmla="*/ 7620 h 7619"/>
                </a:gdLst>
                <a:ahLst/>
                <a:cxnLst>
                  <a:cxn ang="0">
                    <a:pos x="connsiteX0" y="connsiteY0"/>
                  </a:cxn>
                  <a:cxn ang="0">
                    <a:pos x="connsiteX1" y="connsiteY1"/>
                  </a:cxn>
                  <a:cxn ang="0">
                    <a:pos x="connsiteX2" y="connsiteY2"/>
                  </a:cxn>
                  <a:cxn ang="0">
                    <a:pos x="connsiteX3" y="connsiteY3"/>
                  </a:cxn>
                </a:cxnLst>
                <a:rect l="l" t="t" r="r" b="b"/>
                <a:pathLst>
                  <a:path w="1157850" h="7619">
                    <a:moveTo>
                      <a:pt x="0" y="0"/>
                    </a:moveTo>
                    <a:lnTo>
                      <a:pt x="1157850" y="0"/>
                    </a:lnTo>
                    <a:lnTo>
                      <a:pt x="1157850" y="7620"/>
                    </a:lnTo>
                    <a:lnTo>
                      <a:pt x="0" y="7620"/>
                    </a:lnTo>
                    <a:close/>
                  </a:path>
                </a:pathLst>
              </a:custGeom>
              <a:solidFill>
                <a:srgbClr val="000000"/>
              </a:solidFill>
              <a:ln w="9515"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D01CECDC-DC3E-E1B0-8526-6BBC83A70673}"/>
                  </a:ext>
                </a:extLst>
              </p:cNvPr>
              <p:cNvSpPr/>
              <p:nvPr/>
            </p:nvSpPr>
            <p:spPr>
              <a:xfrm>
                <a:off x="6682667" y="5942139"/>
                <a:ext cx="90266" cy="91344"/>
              </a:xfrm>
              <a:custGeom>
                <a:avLst/>
                <a:gdLst>
                  <a:gd name="connsiteX0" fmla="*/ 47609 w 90266"/>
                  <a:gd name="connsiteY0" fmla="*/ 84773 h 91344"/>
                  <a:gd name="connsiteX1" fmla="*/ 61987 w 90266"/>
                  <a:gd name="connsiteY1" fmla="*/ 80486 h 91344"/>
                  <a:gd name="connsiteX2" fmla="*/ 71699 w 90266"/>
                  <a:gd name="connsiteY2" fmla="*/ 68390 h 91344"/>
                  <a:gd name="connsiteX3" fmla="*/ 75222 w 90266"/>
                  <a:gd name="connsiteY3" fmla="*/ 50006 h 91344"/>
                  <a:gd name="connsiteX4" fmla="*/ 70937 w 90266"/>
                  <a:gd name="connsiteY4" fmla="*/ 27242 h 91344"/>
                  <a:gd name="connsiteX5" fmla="*/ 59226 w 90266"/>
                  <a:gd name="connsiteY5" fmla="*/ 12097 h 91344"/>
                  <a:gd name="connsiteX6" fmla="*/ 42848 w 90266"/>
                  <a:gd name="connsiteY6" fmla="*/ 6763 h 91344"/>
                  <a:gd name="connsiteX7" fmla="*/ 28375 w 90266"/>
                  <a:gd name="connsiteY7" fmla="*/ 10954 h 91344"/>
                  <a:gd name="connsiteX8" fmla="*/ 18472 w 90266"/>
                  <a:gd name="connsiteY8" fmla="*/ 22955 h 91344"/>
                  <a:gd name="connsiteX9" fmla="*/ 14949 w 90266"/>
                  <a:gd name="connsiteY9" fmla="*/ 41338 h 91344"/>
                  <a:gd name="connsiteX10" fmla="*/ 19329 w 90266"/>
                  <a:gd name="connsiteY10" fmla="*/ 64198 h 91344"/>
                  <a:gd name="connsiteX11" fmla="*/ 31136 w 90266"/>
                  <a:gd name="connsiteY11" fmla="*/ 79343 h 91344"/>
                  <a:gd name="connsiteX12" fmla="*/ 47704 w 90266"/>
                  <a:gd name="connsiteY12" fmla="*/ 84677 h 91344"/>
                  <a:gd name="connsiteX13" fmla="*/ 45038 w 90266"/>
                  <a:gd name="connsiteY13" fmla="*/ 91345 h 91344"/>
                  <a:gd name="connsiteX14" fmla="*/ 27137 w 90266"/>
                  <a:gd name="connsiteY14" fmla="*/ 87916 h 91344"/>
                  <a:gd name="connsiteX15" fmla="*/ 12759 w 90266"/>
                  <a:gd name="connsiteY15" fmla="*/ 78391 h 91344"/>
                  <a:gd name="connsiteX16" fmla="*/ 3333 w 90266"/>
                  <a:gd name="connsiteY16" fmla="*/ 63913 h 91344"/>
                  <a:gd name="connsiteX17" fmla="*/ 0 w 90266"/>
                  <a:gd name="connsiteY17" fmla="*/ 45625 h 91344"/>
                  <a:gd name="connsiteX18" fmla="*/ 3333 w 90266"/>
                  <a:gd name="connsiteY18" fmla="*/ 27337 h 91344"/>
                  <a:gd name="connsiteX19" fmla="*/ 12759 w 90266"/>
                  <a:gd name="connsiteY19" fmla="*/ 12954 h 91344"/>
                  <a:gd name="connsiteX20" fmla="*/ 27137 w 90266"/>
                  <a:gd name="connsiteY20" fmla="*/ 3429 h 91344"/>
                  <a:gd name="connsiteX21" fmla="*/ 45038 w 90266"/>
                  <a:gd name="connsiteY21" fmla="*/ 0 h 91344"/>
                  <a:gd name="connsiteX22" fmla="*/ 62939 w 90266"/>
                  <a:gd name="connsiteY22" fmla="*/ 3429 h 91344"/>
                  <a:gd name="connsiteX23" fmla="*/ 77317 w 90266"/>
                  <a:gd name="connsiteY23" fmla="*/ 12954 h 91344"/>
                  <a:gd name="connsiteX24" fmla="*/ 86839 w 90266"/>
                  <a:gd name="connsiteY24" fmla="*/ 27337 h 91344"/>
                  <a:gd name="connsiteX25" fmla="*/ 90267 w 90266"/>
                  <a:gd name="connsiteY25" fmla="*/ 45625 h 91344"/>
                  <a:gd name="connsiteX26" fmla="*/ 86839 w 90266"/>
                  <a:gd name="connsiteY26" fmla="*/ 63913 h 91344"/>
                  <a:gd name="connsiteX27" fmla="*/ 77317 w 90266"/>
                  <a:gd name="connsiteY27" fmla="*/ 78391 h 91344"/>
                  <a:gd name="connsiteX28" fmla="*/ 62939 w 90266"/>
                  <a:gd name="connsiteY28" fmla="*/ 87916 h 91344"/>
                  <a:gd name="connsiteX29" fmla="*/ 45038 w 90266"/>
                  <a:gd name="connsiteY29" fmla="*/ 91345 h 9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266" h="91344">
                    <a:moveTo>
                      <a:pt x="47609" y="84773"/>
                    </a:moveTo>
                    <a:cubicBezTo>
                      <a:pt x="53036" y="84773"/>
                      <a:pt x="57893" y="83344"/>
                      <a:pt x="61987" y="80486"/>
                    </a:cubicBezTo>
                    <a:cubicBezTo>
                      <a:pt x="66081" y="77629"/>
                      <a:pt x="69319" y="73628"/>
                      <a:pt x="71699" y="68390"/>
                    </a:cubicBezTo>
                    <a:cubicBezTo>
                      <a:pt x="73984" y="63151"/>
                      <a:pt x="75222" y="57055"/>
                      <a:pt x="75222" y="50006"/>
                    </a:cubicBezTo>
                    <a:cubicBezTo>
                      <a:pt x="75222" y="41338"/>
                      <a:pt x="73794" y="33719"/>
                      <a:pt x="70937" y="27242"/>
                    </a:cubicBezTo>
                    <a:cubicBezTo>
                      <a:pt x="68081" y="20765"/>
                      <a:pt x="64177" y="15716"/>
                      <a:pt x="59226" y="12097"/>
                    </a:cubicBezTo>
                    <a:cubicBezTo>
                      <a:pt x="54274" y="8477"/>
                      <a:pt x="48847" y="6763"/>
                      <a:pt x="42848" y="6763"/>
                    </a:cubicBezTo>
                    <a:cubicBezTo>
                      <a:pt x="37421" y="6763"/>
                      <a:pt x="32565" y="8192"/>
                      <a:pt x="28375" y="10954"/>
                    </a:cubicBezTo>
                    <a:cubicBezTo>
                      <a:pt x="24185" y="13811"/>
                      <a:pt x="20853" y="17812"/>
                      <a:pt x="18472" y="22955"/>
                    </a:cubicBezTo>
                    <a:cubicBezTo>
                      <a:pt x="16092" y="28194"/>
                      <a:pt x="14949" y="34290"/>
                      <a:pt x="14949" y="41338"/>
                    </a:cubicBezTo>
                    <a:cubicBezTo>
                      <a:pt x="14949" y="50006"/>
                      <a:pt x="16378" y="57626"/>
                      <a:pt x="19329" y="64198"/>
                    </a:cubicBezTo>
                    <a:cubicBezTo>
                      <a:pt x="22281" y="70771"/>
                      <a:pt x="26185" y="75819"/>
                      <a:pt x="31136" y="79343"/>
                    </a:cubicBezTo>
                    <a:cubicBezTo>
                      <a:pt x="36088" y="82963"/>
                      <a:pt x="41610" y="84677"/>
                      <a:pt x="47704" y="84677"/>
                    </a:cubicBezTo>
                    <a:moveTo>
                      <a:pt x="45038" y="91345"/>
                    </a:moveTo>
                    <a:cubicBezTo>
                      <a:pt x="38563" y="91345"/>
                      <a:pt x="32660" y="90202"/>
                      <a:pt x="27137" y="87916"/>
                    </a:cubicBezTo>
                    <a:cubicBezTo>
                      <a:pt x="21615" y="85630"/>
                      <a:pt x="16854" y="82486"/>
                      <a:pt x="12759" y="78391"/>
                    </a:cubicBezTo>
                    <a:cubicBezTo>
                      <a:pt x="8665" y="74295"/>
                      <a:pt x="5523" y="69533"/>
                      <a:pt x="3333" y="63913"/>
                    </a:cubicBezTo>
                    <a:cubicBezTo>
                      <a:pt x="1143" y="58293"/>
                      <a:pt x="0" y="52292"/>
                      <a:pt x="0" y="45625"/>
                    </a:cubicBezTo>
                    <a:cubicBezTo>
                      <a:pt x="0" y="38957"/>
                      <a:pt x="1143" y="32956"/>
                      <a:pt x="3333" y="27337"/>
                    </a:cubicBezTo>
                    <a:cubicBezTo>
                      <a:pt x="5618" y="21812"/>
                      <a:pt x="8760" y="16954"/>
                      <a:pt x="12759" y="12954"/>
                    </a:cubicBezTo>
                    <a:cubicBezTo>
                      <a:pt x="16854" y="8858"/>
                      <a:pt x="21615" y="5715"/>
                      <a:pt x="27137" y="3429"/>
                    </a:cubicBezTo>
                    <a:cubicBezTo>
                      <a:pt x="32660" y="1143"/>
                      <a:pt x="38658" y="0"/>
                      <a:pt x="45038" y="0"/>
                    </a:cubicBezTo>
                    <a:cubicBezTo>
                      <a:pt x="51418" y="0"/>
                      <a:pt x="57416" y="1143"/>
                      <a:pt x="62939" y="3429"/>
                    </a:cubicBezTo>
                    <a:cubicBezTo>
                      <a:pt x="68462" y="5715"/>
                      <a:pt x="73223" y="8858"/>
                      <a:pt x="77317" y="12954"/>
                    </a:cubicBezTo>
                    <a:cubicBezTo>
                      <a:pt x="81411" y="17050"/>
                      <a:pt x="84554" y="21812"/>
                      <a:pt x="86839" y="27337"/>
                    </a:cubicBezTo>
                    <a:cubicBezTo>
                      <a:pt x="89124" y="32861"/>
                      <a:pt x="90267" y="38957"/>
                      <a:pt x="90267" y="45625"/>
                    </a:cubicBezTo>
                    <a:cubicBezTo>
                      <a:pt x="90267" y="52292"/>
                      <a:pt x="89124" y="58388"/>
                      <a:pt x="86839" y="63913"/>
                    </a:cubicBezTo>
                    <a:cubicBezTo>
                      <a:pt x="84554" y="69437"/>
                      <a:pt x="81411" y="74295"/>
                      <a:pt x="77317" y="78391"/>
                    </a:cubicBezTo>
                    <a:cubicBezTo>
                      <a:pt x="73223" y="82486"/>
                      <a:pt x="68462" y="85630"/>
                      <a:pt x="62939" y="87916"/>
                    </a:cubicBezTo>
                    <a:cubicBezTo>
                      <a:pt x="57416" y="90202"/>
                      <a:pt x="51418" y="91345"/>
                      <a:pt x="45038" y="91345"/>
                    </a:cubicBezTo>
                  </a:path>
                </a:pathLst>
              </a:custGeom>
              <a:solidFill>
                <a:srgbClr val="000000"/>
              </a:solidFill>
              <a:ln w="9515"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60D6AC8D-8465-9F83-6C74-D3BD4F5373CD}"/>
                  </a:ext>
                </a:extLst>
              </p:cNvPr>
              <p:cNvSpPr/>
              <p:nvPr/>
            </p:nvSpPr>
            <p:spPr>
              <a:xfrm>
                <a:off x="6789882" y="5943663"/>
                <a:ext cx="65986" cy="88582"/>
              </a:xfrm>
              <a:custGeom>
                <a:avLst/>
                <a:gdLst>
                  <a:gd name="connsiteX0" fmla="*/ 0 w 65986"/>
                  <a:gd name="connsiteY0" fmla="*/ 88583 h 88582"/>
                  <a:gd name="connsiteX1" fmla="*/ 0 w 65986"/>
                  <a:gd name="connsiteY1" fmla="*/ 86487 h 88582"/>
                  <a:gd name="connsiteX2" fmla="*/ 10855 w 65986"/>
                  <a:gd name="connsiteY2" fmla="*/ 81058 h 88582"/>
                  <a:gd name="connsiteX3" fmla="*/ 10855 w 65986"/>
                  <a:gd name="connsiteY3" fmla="*/ 7430 h 88582"/>
                  <a:gd name="connsiteX4" fmla="*/ 0 w 65986"/>
                  <a:gd name="connsiteY4" fmla="*/ 2096 h 88582"/>
                  <a:gd name="connsiteX5" fmla="*/ 0 w 65986"/>
                  <a:gd name="connsiteY5" fmla="*/ 0 h 88582"/>
                  <a:gd name="connsiteX6" fmla="*/ 65986 w 65986"/>
                  <a:gd name="connsiteY6" fmla="*/ 0 h 88582"/>
                  <a:gd name="connsiteX7" fmla="*/ 65986 w 65986"/>
                  <a:gd name="connsiteY7" fmla="*/ 23051 h 88582"/>
                  <a:gd name="connsiteX8" fmla="*/ 63891 w 65986"/>
                  <a:gd name="connsiteY8" fmla="*/ 23051 h 88582"/>
                  <a:gd name="connsiteX9" fmla="*/ 55417 w 65986"/>
                  <a:gd name="connsiteY9" fmla="*/ 7334 h 88582"/>
                  <a:gd name="connsiteX10" fmla="*/ 24947 w 65986"/>
                  <a:gd name="connsiteY10" fmla="*/ 7334 h 88582"/>
                  <a:gd name="connsiteX11" fmla="*/ 24947 w 65986"/>
                  <a:gd name="connsiteY11" fmla="*/ 39338 h 88582"/>
                  <a:gd name="connsiteX12" fmla="*/ 45895 w 65986"/>
                  <a:gd name="connsiteY12" fmla="*/ 39338 h 88582"/>
                  <a:gd name="connsiteX13" fmla="*/ 52751 w 65986"/>
                  <a:gd name="connsiteY13" fmla="*/ 28004 h 88582"/>
                  <a:gd name="connsiteX14" fmla="*/ 54846 w 65986"/>
                  <a:gd name="connsiteY14" fmla="*/ 28004 h 88582"/>
                  <a:gd name="connsiteX15" fmla="*/ 54846 w 65986"/>
                  <a:gd name="connsiteY15" fmla="*/ 57436 h 88582"/>
                  <a:gd name="connsiteX16" fmla="*/ 52751 w 65986"/>
                  <a:gd name="connsiteY16" fmla="*/ 57436 h 88582"/>
                  <a:gd name="connsiteX17" fmla="*/ 45895 w 65986"/>
                  <a:gd name="connsiteY17" fmla="*/ 46387 h 88582"/>
                  <a:gd name="connsiteX18" fmla="*/ 24947 w 65986"/>
                  <a:gd name="connsiteY18" fmla="*/ 46387 h 88582"/>
                  <a:gd name="connsiteX19" fmla="*/ 24947 w 65986"/>
                  <a:gd name="connsiteY19" fmla="*/ 81058 h 88582"/>
                  <a:gd name="connsiteX20" fmla="*/ 37326 w 65986"/>
                  <a:gd name="connsiteY20" fmla="*/ 86487 h 88582"/>
                  <a:gd name="connsiteX21" fmla="*/ 37326 w 65986"/>
                  <a:gd name="connsiteY21" fmla="*/ 88583 h 88582"/>
                  <a:gd name="connsiteX22" fmla="*/ 0 w 65986"/>
                  <a:gd name="connsiteY22" fmla="*/ 88583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5986" h="88582">
                    <a:moveTo>
                      <a:pt x="0" y="88583"/>
                    </a:moveTo>
                    <a:lnTo>
                      <a:pt x="0" y="86487"/>
                    </a:lnTo>
                    <a:lnTo>
                      <a:pt x="10855" y="81058"/>
                    </a:lnTo>
                    <a:lnTo>
                      <a:pt x="10855" y="7430"/>
                    </a:lnTo>
                    <a:lnTo>
                      <a:pt x="0" y="2096"/>
                    </a:lnTo>
                    <a:lnTo>
                      <a:pt x="0" y="0"/>
                    </a:lnTo>
                    <a:lnTo>
                      <a:pt x="65986" y="0"/>
                    </a:lnTo>
                    <a:lnTo>
                      <a:pt x="65986" y="23051"/>
                    </a:lnTo>
                    <a:lnTo>
                      <a:pt x="63891" y="23051"/>
                    </a:lnTo>
                    <a:lnTo>
                      <a:pt x="55417" y="7334"/>
                    </a:lnTo>
                    <a:lnTo>
                      <a:pt x="24947" y="7334"/>
                    </a:lnTo>
                    <a:lnTo>
                      <a:pt x="24947" y="39338"/>
                    </a:lnTo>
                    <a:lnTo>
                      <a:pt x="45895" y="39338"/>
                    </a:lnTo>
                    <a:lnTo>
                      <a:pt x="52751" y="28004"/>
                    </a:lnTo>
                    <a:lnTo>
                      <a:pt x="54846" y="28004"/>
                    </a:lnTo>
                    <a:lnTo>
                      <a:pt x="54846" y="57436"/>
                    </a:lnTo>
                    <a:lnTo>
                      <a:pt x="52751" y="57436"/>
                    </a:lnTo>
                    <a:lnTo>
                      <a:pt x="45895" y="46387"/>
                    </a:lnTo>
                    <a:lnTo>
                      <a:pt x="24947" y="46387"/>
                    </a:lnTo>
                    <a:lnTo>
                      <a:pt x="24947" y="81058"/>
                    </a:lnTo>
                    <a:lnTo>
                      <a:pt x="37326" y="86487"/>
                    </a:lnTo>
                    <a:lnTo>
                      <a:pt x="37326" y="88583"/>
                    </a:lnTo>
                    <a:lnTo>
                      <a:pt x="0" y="88583"/>
                    </a:lnTo>
                    <a:close/>
                  </a:path>
                </a:pathLst>
              </a:custGeom>
              <a:solidFill>
                <a:srgbClr val="000000"/>
              </a:solidFill>
              <a:ln w="9515"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D728B355-B180-B06A-A190-4F4038797775}"/>
                  </a:ext>
                </a:extLst>
              </p:cNvPr>
              <p:cNvSpPr/>
              <p:nvPr/>
            </p:nvSpPr>
            <p:spPr>
              <a:xfrm>
                <a:off x="7192178" y="5932519"/>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7D820346-9ED4-24BB-34A5-BD74101AA15E}"/>
                  </a:ext>
                </a:extLst>
              </p:cNvPr>
              <p:cNvSpPr/>
              <p:nvPr/>
            </p:nvSpPr>
            <p:spPr>
              <a:xfrm>
                <a:off x="7276160" y="5931662"/>
                <a:ext cx="162251" cy="112490"/>
              </a:xfrm>
              <a:custGeom>
                <a:avLst/>
                <a:gdLst>
                  <a:gd name="connsiteX0" fmla="*/ 43895 w 162251"/>
                  <a:gd name="connsiteY0" fmla="*/ 112490 h 112490"/>
                  <a:gd name="connsiteX1" fmla="*/ 12759 w 162251"/>
                  <a:gd name="connsiteY1" fmla="*/ 9811 h 112490"/>
                  <a:gd name="connsiteX2" fmla="*/ 0 w 162251"/>
                  <a:gd name="connsiteY2" fmla="*/ 3524 h 112490"/>
                  <a:gd name="connsiteX3" fmla="*/ 0 w 162251"/>
                  <a:gd name="connsiteY3" fmla="*/ 857 h 112490"/>
                  <a:gd name="connsiteX4" fmla="*/ 45133 w 162251"/>
                  <a:gd name="connsiteY4" fmla="*/ 857 h 112490"/>
                  <a:gd name="connsiteX5" fmla="*/ 45133 w 162251"/>
                  <a:gd name="connsiteY5" fmla="*/ 3524 h 112490"/>
                  <a:gd name="connsiteX6" fmla="*/ 30851 w 162251"/>
                  <a:gd name="connsiteY6" fmla="*/ 9811 h 112490"/>
                  <a:gd name="connsiteX7" fmla="*/ 51322 w 162251"/>
                  <a:gd name="connsiteY7" fmla="*/ 80581 h 112490"/>
                  <a:gd name="connsiteX8" fmla="*/ 52370 w 162251"/>
                  <a:gd name="connsiteY8" fmla="*/ 80581 h 112490"/>
                  <a:gd name="connsiteX9" fmla="*/ 81411 w 162251"/>
                  <a:gd name="connsiteY9" fmla="*/ 0 h 112490"/>
                  <a:gd name="connsiteX10" fmla="*/ 88457 w 162251"/>
                  <a:gd name="connsiteY10" fmla="*/ 0 h 112490"/>
                  <a:gd name="connsiteX11" fmla="*/ 117975 w 162251"/>
                  <a:gd name="connsiteY11" fmla="*/ 80581 h 112490"/>
                  <a:gd name="connsiteX12" fmla="*/ 118927 w 162251"/>
                  <a:gd name="connsiteY12" fmla="*/ 80581 h 112490"/>
                  <a:gd name="connsiteX13" fmla="*/ 139304 w 162251"/>
                  <a:gd name="connsiteY13" fmla="*/ 9906 h 112490"/>
                  <a:gd name="connsiteX14" fmla="*/ 125021 w 162251"/>
                  <a:gd name="connsiteY14" fmla="*/ 3524 h 112490"/>
                  <a:gd name="connsiteX15" fmla="*/ 125021 w 162251"/>
                  <a:gd name="connsiteY15" fmla="*/ 857 h 112490"/>
                  <a:gd name="connsiteX16" fmla="*/ 162251 w 162251"/>
                  <a:gd name="connsiteY16" fmla="*/ 857 h 112490"/>
                  <a:gd name="connsiteX17" fmla="*/ 162251 w 162251"/>
                  <a:gd name="connsiteY17" fmla="*/ 3524 h 112490"/>
                  <a:gd name="connsiteX18" fmla="*/ 151016 w 162251"/>
                  <a:gd name="connsiteY18" fmla="*/ 9620 h 112490"/>
                  <a:gd name="connsiteX19" fmla="*/ 119499 w 162251"/>
                  <a:gd name="connsiteY19" fmla="*/ 112490 h 112490"/>
                  <a:gd name="connsiteX20" fmla="*/ 112548 w 162251"/>
                  <a:gd name="connsiteY20" fmla="*/ 112490 h 112490"/>
                  <a:gd name="connsiteX21" fmla="*/ 82363 w 162251"/>
                  <a:gd name="connsiteY21" fmla="*/ 32099 h 112490"/>
                  <a:gd name="connsiteX22" fmla="*/ 81221 w 162251"/>
                  <a:gd name="connsiteY22" fmla="*/ 32099 h 112490"/>
                  <a:gd name="connsiteX23" fmla="*/ 50656 w 162251"/>
                  <a:gd name="connsiteY23" fmla="*/ 112490 h 112490"/>
                  <a:gd name="connsiteX24" fmla="*/ 43895 w 162251"/>
                  <a:gd name="connsiteY24" fmla="*/ 112490 h 1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251" h="112490">
                    <a:moveTo>
                      <a:pt x="43895" y="112490"/>
                    </a:moveTo>
                    <a:lnTo>
                      <a:pt x="12759" y="9811"/>
                    </a:lnTo>
                    <a:lnTo>
                      <a:pt x="0" y="3524"/>
                    </a:lnTo>
                    <a:lnTo>
                      <a:pt x="0" y="857"/>
                    </a:lnTo>
                    <a:lnTo>
                      <a:pt x="45133" y="857"/>
                    </a:lnTo>
                    <a:lnTo>
                      <a:pt x="45133" y="3524"/>
                    </a:lnTo>
                    <a:lnTo>
                      <a:pt x="30851" y="9811"/>
                    </a:lnTo>
                    <a:lnTo>
                      <a:pt x="51322" y="80581"/>
                    </a:lnTo>
                    <a:lnTo>
                      <a:pt x="52370" y="80581"/>
                    </a:lnTo>
                    <a:lnTo>
                      <a:pt x="81411" y="0"/>
                    </a:lnTo>
                    <a:lnTo>
                      <a:pt x="88457" y="0"/>
                    </a:lnTo>
                    <a:lnTo>
                      <a:pt x="117975" y="80581"/>
                    </a:lnTo>
                    <a:lnTo>
                      <a:pt x="118927" y="80581"/>
                    </a:lnTo>
                    <a:lnTo>
                      <a:pt x="139304" y="9906"/>
                    </a:lnTo>
                    <a:lnTo>
                      <a:pt x="125021" y="3524"/>
                    </a:lnTo>
                    <a:lnTo>
                      <a:pt x="125021" y="857"/>
                    </a:lnTo>
                    <a:lnTo>
                      <a:pt x="162251" y="857"/>
                    </a:lnTo>
                    <a:lnTo>
                      <a:pt x="162251" y="3524"/>
                    </a:lnTo>
                    <a:lnTo>
                      <a:pt x="151016" y="9620"/>
                    </a:lnTo>
                    <a:lnTo>
                      <a:pt x="119499" y="112490"/>
                    </a:lnTo>
                    <a:lnTo>
                      <a:pt x="112548" y="112490"/>
                    </a:lnTo>
                    <a:lnTo>
                      <a:pt x="82363" y="32099"/>
                    </a:lnTo>
                    <a:lnTo>
                      <a:pt x="81221" y="32099"/>
                    </a:lnTo>
                    <a:lnTo>
                      <a:pt x="50656" y="112490"/>
                    </a:lnTo>
                    <a:lnTo>
                      <a:pt x="43895" y="112490"/>
                    </a:lnTo>
                    <a:close/>
                  </a:path>
                </a:pathLst>
              </a:custGeom>
              <a:solidFill>
                <a:srgbClr val="000000"/>
              </a:solidFill>
              <a:ln w="9515"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56EDEFDF-2888-DFC1-4A33-C8D09BB4754F}"/>
                  </a:ext>
                </a:extLst>
              </p:cNvPr>
              <p:cNvSpPr/>
              <p:nvPr/>
            </p:nvSpPr>
            <p:spPr>
              <a:xfrm>
                <a:off x="7537819" y="5932519"/>
                <a:ext cx="111404" cy="110870"/>
              </a:xfrm>
              <a:custGeom>
                <a:avLst/>
                <a:gdLst>
                  <a:gd name="connsiteX0" fmla="*/ 32565 w 111404"/>
                  <a:gd name="connsiteY0" fmla="*/ 110871 h 110870"/>
                  <a:gd name="connsiteX1" fmla="*/ 32565 w 111404"/>
                  <a:gd name="connsiteY1" fmla="*/ 108109 h 110870"/>
                  <a:gd name="connsiteX2" fmla="*/ 47609 w 111404"/>
                  <a:gd name="connsiteY2" fmla="*/ 101441 h 110870"/>
                  <a:gd name="connsiteX3" fmla="*/ 47609 w 111404"/>
                  <a:gd name="connsiteY3" fmla="*/ 59150 h 110870"/>
                  <a:gd name="connsiteX4" fmla="*/ 10569 w 111404"/>
                  <a:gd name="connsiteY4" fmla="*/ 8573 h 110870"/>
                  <a:gd name="connsiteX5" fmla="*/ 0 w 111404"/>
                  <a:gd name="connsiteY5" fmla="*/ 2667 h 110870"/>
                  <a:gd name="connsiteX6" fmla="*/ 0 w 111404"/>
                  <a:gd name="connsiteY6" fmla="*/ 0 h 110870"/>
                  <a:gd name="connsiteX7" fmla="*/ 43324 w 111404"/>
                  <a:gd name="connsiteY7" fmla="*/ 0 h 110870"/>
                  <a:gd name="connsiteX8" fmla="*/ 43324 w 111404"/>
                  <a:gd name="connsiteY8" fmla="*/ 2667 h 110870"/>
                  <a:gd name="connsiteX9" fmla="*/ 31041 w 111404"/>
                  <a:gd name="connsiteY9" fmla="*/ 8763 h 110870"/>
                  <a:gd name="connsiteX10" fmla="*/ 31041 w 111404"/>
                  <a:gd name="connsiteY10" fmla="*/ 9430 h 110870"/>
                  <a:gd name="connsiteX11" fmla="*/ 60749 w 111404"/>
                  <a:gd name="connsiteY11" fmla="*/ 49911 h 110870"/>
                  <a:gd name="connsiteX12" fmla="*/ 87600 w 111404"/>
                  <a:gd name="connsiteY12" fmla="*/ 9620 h 110870"/>
                  <a:gd name="connsiteX13" fmla="*/ 87600 w 111404"/>
                  <a:gd name="connsiteY13" fmla="*/ 8954 h 110870"/>
                  <a:gd name="connsiteX14" fmla="*/ 75222 w 111404"/>
                  <a:gd name="connsiteY14" fmla="*/ 2667 h 110870"/>
                  <a:gd name="connsiteX15" fmla="*/ 75222 w 111404"/>
                  <a:gd name="connsiteY15" fmla="*/ 0 h 110870"/>
                  <a:gd name="connsiteX16" fmla="*/ 111405 w 111404"/>
                  <a:gd name="connsiteY16" fmla="*/ 0 h 110870"/>
                  <a:gd name="connsiteX17" fmla="*/ 111405 w 111404"/>
                  <a:gd name="connsiteY17" fmla="*/ 2667 h 110870"/>
                  <a:gd name="connsiteX18" fmla="*/ 100550 w 111404"/>
                  <a:gd name="connsiteY18" fmla="*/ 8287 h 110870"/>
                  <a:gd name="connsiteX19" fmla="*/ 65129 w 111404"/>
                  <a:gd name="connsiteY19" fmla="*/ 58960 h 110870"/>
                  <a:gd name="connsiteX20" fmla="*/ 65129 w 111404"/>
                  <a:gd name="connsiteY20" fmla="*/ 101441 h 110870"/>
                  <a:gd name="connsiteX21" fmla="*/ 80174 w 111404"/>
                  <a:gd name="connsiteY21" fmla="*/ 108109 h 110870"/>
                  <a:gd name="connsiteX22" fmla="*/ 80174 w 111404"/>
                  <a:gd name="connsiteY22" fmla="*/ 110871 h 110870"/>
                  <a:gd name="connsiteX23" fmla="*/ 32565 w 111404"/>
                  <a:gd name="connsiteY23"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04" h="110870">
                    <a:moveTo>
                      <a:pt x="32565" y="110871"/>
                    </a:moveTo>
                    <a:lnTo>
                      <a:pt x="32565" y="108109"/>
                    </a:lnTo>
                    <a:lnTo>
                      <a:pt x="47609" y="101441"/>
                    </a:lnTo>
                    <a:lnTo>
                      <a:pt x="47609" y="59150"/>
                    </a:lnTo>
                    <a:lnTo>
                      <a:pt x="10569" y="8573"/>
                    </a:lnTo>
                    <a:lnTo>
                      <a:pt x="0" y="2667"/>
                    </a:lnTo>
                    <a:lnTo>
                      <a:pt x="0" y="0"/>
                    </a:lnTo>
                    <a:lnTo>
                      <a:pt x="43324" y="0"/>
                    </a:lnTo>
                    <a:lnTo>
                      <a:pt x="43324" y="2667"/>
                    </a:lnTo>
                    <a:lnTo>
                      <a:pt x="31041" y="8763"/>
                    </a:lnTo>
                    <a:lnTo>
                      <a:pt x="31041" y="9430"/>
                    </a:lnTo>
                    <a:lnTo>
                      <a:pt x="60749" y="49911"/>
                    </a:lnTo>
                    <a:lnTo>
                      <a:pt x="87600" y="9620"/>
                    </a:lnTo>
                    <a:lnTo>
                      <a:pt x="87600" y="8954"/>
                    </a:lnTo>
                    <a:lnTo>
                      <a:pt x="75222" y="2667"/>
                    </a:lnTo>
                    <a:lnTo>
                      <a:pt x="75222" y="0"/>
                    </a:lnTo>
                    <a:lnTo>
                      <a:pt x="111405" y="0"/>
                    </a:lnTo>
                    <a:lnTo>
                      <a:pt x="111405" y="2667"/>
                    </a:lnTo>
                    <a:lnTo>
                      <a:pt x="100550" y="8287"/>
                    </a:lnTo>
                    <a:lnTo>
                      <a:pt x="65129" y="58960"/>
                    </a:lnTo>
                    <a:lnTo>
                      <a:pt x="65129" y="101441"/>
                    </a:lnTo>
                    <a:lnTo>
                      <a:pt x="80174" y="108109"/>
                    </a:lnTo>
                    <a:lnTo>
                      <a:pt x="80174" y="110871"/>
                    </a:lnTo>
                    <a:lnTo>
                      <a:pt x="32565" y="110871"/>
                    </a:lnTo>
                    <a:close/>
                  </a:path>
                </a:pathLst>
              </a:custGeom>
              <a:solidFill>
                <a:srgbClr val="000000"/>
              </a:solidFill>
              <a:ln w="9515" cap="flat">
                <a:noFill/>
                <a:prstDash val="solid"/>
                <a:miter/>
              </a:ln>
            </p:spPr>
            <p:txBody>
              <a:bodyPr rtlCol="0" anchor="ctr"/>
              <a:lstStyle/>
              <a:p>
                <a:endParaRPr lang="en-US"/>
              </a:p>
            </p:txBody>
          </p:sp>
          <p:grpSp>
            <p:nvGrpSpPr>
              <p:cNvPr id="216" name="Graphic 12">
                <a:extLst>
                  <a:ext uri="{FF2B5EF4-FFF2-40B4-BE49-F238E27FC236}">
                    <a16:creationId xmlns:a16="http://schemas.microsoft.com/office/drawing/2014/main" id="{53D2380D-5B9F-6F85-1868-1F72726D088C}"/>
                  </a:ext>
                </a:extLst>
              </p:cNvPr>
              <p:cNvGrpSpPr/>
              <p:nvPr/>
            </p:nvGrpSpPr>
            <p:grpSpPr>
              <a:xfrm>
                <a:off x="6895955" y="5908135"/>
                <a:ext cx="648624" cy="160972"/>
                <a:chOff x="6895955" y="5908135"/>
                <a:chExt cx="648624" cy="160972"/>
              </a:xfrm>
              <a:solidFill>
                <a:srgbClr val="000000"/>
              </a:solidFill>
            </p:grpSpPr>
            <p:sp>
              <p:nvSpPr>
                <p:cNvPr id="256" name="Freeform 255">
                  <a:extLst>
                    <a:ext uri="{FF2B5EF4-FFF2-40B4-BE49-F238E27FC236}">
                      <a16:creationId xmlns:a16="http://schemas.microsoft.com/office/drawing/2014/main" id="{3DF330CF-8B8D-418A-2DBF-72AE6526CD16}"/>
                    </a:ext>
                  </a:extLst>
                </p:cNvPr>
                <p:cNvSpPr/>
                <p:nvPr/>
              </p:nvSpPr>
              <p:spPr>
                <a:xfrm>
                  <a:off x="7057445" y="5931852"/>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0 w 116451"/>
                    <a:gd name="connsiteY22" fmla="*/ 108585 h 111347"/>
                    <a:gd name="connsiteX23" fmla="*/ 72270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7"/>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8"/>
                        <a:pt x="35897" y="73152"/>
                        <a:pt x="70271" y="61722"/>
                      </a:cubicBezTo>
                      <a:lnTo>
                        <a:pt x="87029" y="102775"/>
                      </a:lnTo>
                      <a:lnTo>
                        <a:pt x="72270" y="108585"/>
                      </a:lnTo>
                      <a:lnTo>
                        <a:pt x="72270"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637F2138-AA36-FE4C-F3BE-190A9CE843FA}"/>
                    </a:ext>
                  </a:extLst>
                </p:cNvPr>
                <p:cNvSpPr/>
                <p:nvPr/>
              </p:nvSpPr>
              <p:spPr>
                <a:xfrm>
                  <a:off x="7428128" y="5931852"/>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1 w 116451"/>
                    <a:gd name="connsiteY22" fmla="*/ 108585 h 111347"/>
                    <a:gd name="connsiteX23" fmla="*/ 72271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7"/>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8"/>
                        <a:pt x="35897" y="73152"/>
                        <a:pt x="70271" y="61722"/>
                      </a:cubicBezTo>
                      <a:lnTo>
                        <a:pt x="87029" y="102775"/>
                      </a:lnTo>
                      <a:lnTo>
                        <a:pt x="72271" y="108585"/>
                      </a:lnTo>
                      <a:lnTo>
                        <a:pt x="72271"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20385883-B9C7-B30A-1AB3-49AD13CA8BDE}"/>
                    </a:ext>
                  </a:extLst>
                </p:cNvPr>
                <p:cNvSpPr/>
                <p:nvPr/>
              </p:nvSpPr>
              <p:spPr>
                <a:xfrm>
                  <a:off x="6895955" y="5908135"/>
                  <a:ext cx="151111" cy="160972"/>
                </a:xfrm>
                <a:custGeom>
                  <a:avLst/>
                  <a:gdLst>
                    <a:gd name="connsiteX0" fmla="*/ 78936 w 151111"/>
                    <a:gd name="connsiteY0" fmla="*/ 160973 h 160972"/>
                    <a:gd name="connsiteX1" fmla="*/ 38278 w 151111"/>
                    <a:gd name="connsiteY1" fmla="*/ 151067 h 160972"/>
                    <a:gd name="connsiteX2" fmla="*/ 10188 w 151111"/>
                    <a:gd name="connsiteY2" fmla="*/ 123920 h 160972"/>
                    <a:gd name="connsiteX3" fmla="*/ 0 w 151111"/>
                    <a:gd name="connsiteY3" fmla="*/ 84773 h 160972"/>
                    <a:gd name="connsiteX4" fmla="*/ 6475 w 151111"/>
                    <a:gd name="connsiteY4" fmla="*/ 51149 h 160972"/>
                    <a:gd name="connsiteX5" fmla="*/ 24376 w 151111"/>
                    <a:gd name="connsiteY5" fmla="*/ 24289 h 160972"/>
                    <a:gd name="connsiteX6" fmla="*/ 50847 w 151111"/>
                    <a:gd name="connsiteY6" fmla="*/ 6382 h 160972"/>
                    <a:gd name="connsiteX7" fmla="*/ 83030 w 151111"/>
                    <a:gd name="connsiteY7" fmla="*/ 0 h 160972"/>
                    <a:gd name="connsiteX8" fmla="*/ 104264 w 151111"/>
                    <a:gd name="connsiteY8" fmla="*/ 1429 h 160972"/>
                    <a:gd name="connsiteX9" fmla="*/ 119880 w 151111"/>
                    <a:gd name="connsiteY9" fmla="*/ 5429 h 160972"/>
                    <a:gd name="connsiteX10" fmla="*/ 133496 w 151111"/>
                    <a:gd name="connsiteY10" fmla="*/ 11335 h 160972"/>
                    <a:gd name="connsiteX11" fmla="*/ 134638 w 151111"/>
                    <a:gd name="connsiteY11" fmla="*/ 49530 h 160972"/>
                    <a:gd name="connsiteX12" fmla="*/ 130353 w 151111"/>
                    <a:gd name="connsiteY12" fmla="*/ 49530 h 160972"/>
                    <a:gd name="connsiteX13" fmla="*/ 117594 w 151111"/>
                    <a:gd name="connsiteY13" fmla="*/ 22955 h 160972"/>
                    <a:gd name="connsiteX14" fmla="*/ 99789 w 151111"/>
                    <a:gd name="connsiteY14" fmla="*/ 12859 h 160972"/>
                    <a:gd name="connsiteX15" fmla="*/ 81983 w 151111"/>
                    <a:gd name="connsiteY15" fmla="*/ 9906 h 160972"/>
                    <a:gd name="connsiteX16" fmla="*/ 48371 w 151111"/>
                    <a:gd name="connsiteY16" fmla="*/ 18479 h 160972"/>
                    <a:gd name="connsiteX17" fmla="*/ 25709 w 151111"/>
                    <a:gd name="connsiteY17" fmla="*/ 41624 h 160972"/>
                    <a:gd name="connsiteX18" fmla="*/ 17520 w 151111"/>
                    <a:gd name="connsiteY18" fmla="*/ 73914 h 160972"/>
                    <a:gd name="connsiteX19" fmla="*/ 26566 w 151111"/>
                    <a:gd name="connsiteY19" fmla="*/ 114395 h 160972"/>
                    <a:gd name="connsiteX20" fmla="*/ 50561 w 151111"/>
                    <a:gd name="connsiteY20" fmla="*/ 140208 h 160972"/>
                    <a:gd name="connsiteX21" fmla="*/ 83602 w 151111"/>
                    <a:gd name="connsiteY21" fmla="*/ 149161 h 160972"/>
                    <a:gd name="connsiteX22" fmla="*/ 99598 w 151111"/>
                    <a:gd name="connsiteY22" fmla="*/ 148114 h 160972"/>
                    <a:gd name="connsiteX23" fmla="*/ 115595 w 151111"/>
                    <a:gd name="connsiteY23" fmla="*/ 143732 h 160972"/>
                    <a:gd name="connsiteX24" fmla="*/ 115595 w 151111"/>
                    <a:gd name="connsiteY24" fmla="*/ 102298 h 160972"/>
                    <a:gd name="connsiteX25" fmla="*/ 94742 w 151111"/>
                    <a:gd name="connsiteY25" fmla="*/ 94679 h 160972"/>
                    <a:gd name="connsiteX26" fmla="*/ 94742 w 151111"/>
                    <a:gd name="connsiteY26" fmla="*/ 89916 h 160972"/>
                    <a:gd name="connsiteX27" fmla="*/ 151111 w 151111"/>
                    <a:gd name="connsiteY27" fmla="*/ 89916 h 160972"/>
                    <a:gd name="connsiteX28" fmla="*/ 151111 w 151111"/>
                    <a:gd name="connsiteY28" fmla="*/ 94679 h 160972"/>
                    <a:gd name="connsiteX29" fmla="*/ 134067 w 151111"/>
                    <a:gd name="connsiteY29" fmla="*/ 102298 h 160972"/>
                    <a:gd name="connsiteX30" fmla="*/ 134067 w 151111"/>
                    <a:gd name="connsiteY30" fmla="*/ 142113 h 160972"/>
                    <a:gd name="connsiteX31" fmla="*/ 108453 w 151111"/>
                    <a:gd name="connsiteY31" fmla="*/ 155924 h 160972"/>
                    <a:gd name="connsiteX32" fmla="*/ 78650 w 151111"/>
                    <a:gd name="connsiteY32" fmla="*/ 160973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111" h="160972">
                      <a:moveTo>
                        <a:pt x="78936" y="160973"/>
                      </a:moveTo>
                      <a:cubicBezTo>
                        <a:pt x="63796" y="160973"/>
                        <a:pt x="50275" y="157639"/>
                        <a:pt x="38278" y="151067"/>
                      </a:cubicBezTo>
                      <a:cubicBezTo>
                        <a:pt x="26375" y="144399"/>
                        <a:pt x="17044" y="135446"/>
                        <a:pt x="10188" y="123920"/>
                      </a:cubicBezTo>
                      <a:cubicBezTo>
                        <a:pt x="3428" y="112490"/>
                        <a:pt x="0" y="99441"/>
                        <a:pt x="0" y="84773"/>
                      </a:cubicBezTo>
                      <a:cubicBezTo>
                        <a:pt x="0" y="72581"/>
                        <a:pt x="2190" y="61436"/>
                        <a:pt x="6475" y="51149"/>
                      </a:cubicBezTo>
                      <a:cubicBezTo>
                        <a:pt x="10855" y="40862"/>
                        <a:pt x="16758" y="31909"/>
                        <a:pt x="24376" y="24289"/>
                      </a:cubicBezTo>
                      <a:cubicBezTo>
                        <a:pt x="31993" y="16669"/>
                        <a:pt x="40753" y="10668"/>
                        <a:pt x="50847" y="6382"/>
                      </a:cubicBezTo>
                      <a:cubicBezTo>
                        <a:pt x="60940" y="2096"/>
                        <a:pt x="71699" y="0"/>
                        <a:pt x="83030" y="0"/>
                      </a:cubicBezTo>
                      <a:cubicBezTo>
                        <a:pt x="91409" y="0"/>
                        <a:pt x="98455" y="476"/>
                        <a:pt x="104264" y="1429"/>
                      </a:cubicBezTo>
                      <a:cubicBezTo>
                        <a:pt x="109977" y="2381"/>
                        <a:pt x="115214" y="3715"/>
                        <a:pt x="119880" y="5429"/>
                      </a:cubicBezTo>
                      <a:cubicBezTo>
                        <a:pt x="124545" y="7144"/>
                        <a:pt x="129116" y="9144"/>
                        <a:pt x="133496" y="11335"/>
                      </a:cubicBezTo>
                      <a:lnTo>
                        <a:pt x="134638" y="49530"/>
                      </a:lnTo>
                      <a:lnTo>
                        <a:pt x="130353" y="49530"/>
                      </a:lnTo>
                      <a:lnTo>
                        <a:pt x="117594" y="22955"/>
                      </a:lnTo>
                      <a:cubicBezTo>
                        <a:pt x="110929" y="18193"/>
                        <a:pt x="105026" y="14859"/>
                        <a:pt x="99789" y="12859"/>
                      </a:cubicBezTo>
                      <a:cubicBezTo>
                        <a:pt x="94552" y="10858"/>
                        <a:pt x="88648" y="9906"/>
                        <a:pt x="81983" y="9906"/>
                      </a:cubicBezTo>
                      <a:cubicBezTo>
                        <a:pt x="69224" y="9906"/>
                        <a:pt x="57988" y="12763"/>
                        <a:pt x="48371" y="18479"/>
                      </a:cubicBezTo>
                      <a:cubicBezTo>
                        <a:pt x="38754" y="24194"/>
                        <a:pt x="31232" y="31909"/>
                        <a:pt x="25709" y="41624"/>
                      </a:cubicBezTo>
                      <a:cubicBezTo>
                        <a:pt x="20281" y="51340"/>
                        <a:pt x="17520" y="62103"/>
                        <a:pt x="17520" y="73914"/>
                      </a:cubicBezTo>
                      <a:cubicBezTo>
                        <a:pt x="17520" y="89725"/>
                        <a:pt x="20567" y="103251"/>
                        <a:pt x="26566" y="114395"/>
                      </a:cubicBezTo>
                      <a:cubicBezTo>
                        <a:pt x="32565" y="125635"/>
                        <a:pt x="40563" y="134207"/>
                        <a:pt x="50561" y="140208"/>
                      </a:cubicBezTo>
                      <a:cubicBezTo>
                        <a:pt x="60559" y="146209"/>
                        <a:pt x="71604" y="149161"/>
                        <a:pt x="83602" y="149161"/>
                      </a:cubicBezTo>
                      <a:cubicBezTo>
                        <a:pt x="89124" y="149161"/>
                        <a:pt x="94456" y="148781"/>
                        <a:pt x="99598" y="148114"/>
                      </a:cubicBezTo>
                      <a:cubicBezTo>
                        <a:pt x="104740" y="147447"/>
                        <a:pt x="110072" y="145923"/>
                        <a:pt x="115595" y="143732"/>
                      </a:cubicBezTo>
                      <a:lnTo>
                        <a:pt x="115595" y="102298"/>
                      </a:lnTo>
                      <a:lnTo>
                        <a:pt x="94742" y="94679"/>
                      </a:lnTo>
                      <a:lnTo>
                        <a:pt x="94742" y="89916"/>
                      </a:lnTo>
                      <a:lnTo>
                        <a:pt x="151111" y="89916"/>
                      </a:lnTo>
                      <a:lnTo>
                        <a:pt x="151111" y="94679"/>
                      </a:lnTo>
                      <a:lnTo>
                        <a:pt x="134067" y="102298"/>
                      </a:lnTo>
                      <a:lnTo>
                        <a:pt x="134067" y="142113"/>
                      </a:lnTo>
                      <a:cubicBezTo>
                        <a:pt x="127307" y="147923"/>
                        <a:pt x="118737" y="152590"/>
                        <a:pt x="108453" y="155924"/>
                      </a:cubicBezTo>
                      <a:cubicBezTo>
                        <a:pt x="98170" y="159353"/>
                        <a:pt x="88267" y="160973"/>
                        <a:pt x="78650" y="160973"/>
                      </a:cubicBezTo>
                    </a:path>
                  </a:pathLst>
                </a:custGeom>
                <a:solidFill>
                  <a:srgbClr val="000000"/>
                </a:solidFill>
                <a:ln w="9515" cap="flat">
                  <a:noFill/>
                  <a:prstDash val="solid"/>
                  <a:miter/>
                </a:ln>
              </p:spPr>
              <p:txBody>
                <a:bodyPr rtlCol="0" anchor="ctr"/>
                <a:lstStyle/>
                <a:p>
                  <a:endParaRPr lang="en-US"/>
                </a:p>
              </p:txBody>
            </p:sp>
          </p:grpSp>
          <p:sp>
            <p:nvSpPr>
              <p:cNvPr id="217" name="Freeform 216">
                <a:extLst>
                  <a:ext uri="{FF2B5EF4-FFF2-40B4-BE49-F238E27FC236}">
                    <a16:creationId xmlns:a16="http://schemas.microsoft.com/office/drawing/2014/main" id="{D54B97EC-B82C-54FA-ED43-25010FF28A5B}"/>
                  </a:ext>
                </a:extLst>
              </p:cNvPr>
              <p:cNvSpPr/>
              <p:nvPr/>
            </p:nvSpPr>
            <p:spPr>
              <a:xfrm>
                <a:off x="6842538" y="5747639"/>
                <a:ext cx="115975" cy="111633"/>
              </a:xfrm>
              <a:custGeom>
                <a:avLst/>
                <a:gdLst>
                  <a:gd name="connsiteX0" fmla="*/ 0 w 115975"/>
                  <a:gd name="connsiteY0" fmla="*/ 110871 h 111633"/>
                  <a:gd name="connsiteX1" fmla="*/ 0 w 115975"/>
                  <a:gd name="connsiteY1" fmla="*/ 108109 h 111633"/>
                  <a:gd name="connsiteX2" fmla="*/ 13521 w 115975"/>
                  <a:gd name="connsiteY2" fmla="*/ 101441 h 111633"/>
                  <a:gd name="connsiteX3" fmla="*/ 13521 w 115975"/>
                  <a:gd name="connsiteY3" fmla="*/ 9715 h 111633"/>
                  <a:gd name="connsiteX4" fmla="*/ 95 w 115975"/>
                  <a:gd name="connsiteY4" fmla="*/ 2667 h 111633"/>
                  <a:gd name="connsiteX5" fmla="*/ 95 w 115975"/>
                  <a:gd name="connsiteY5" fmla="*/ 0 h 111633"/>
                  <a:gd name="connsiteX6" fmla="*/ 26471 w 115975"/>
                  <a:gd name="connsiteY6" fmla="*/ 0 h 111633"/>
                  <a:gd name="connsiteX7" fmla="*/ 90743 w 115975"/>
                  <a:gd name="connsiteY7" fmla="*/ 79153 h 111633"/>
                  <a:gd name="connsiteX8" fmla="*/ 90743 w 115975"/>
                  <a:gd name="connsiteY8" fmla="*/ 9239 h 111633"/>
                  <a:gd name="connsiteX9" fmla="*/ 73508 w 115975"/>
                  <a:gd name="connsiteY9" fmla="*/ 2667 h 111633"/>
                  <a:gd name="connsiteX10" fmla="*/ 73508 w 115975"/>
                  <a:gd name="connsiteY10" fmla="*/ 0 h 111633"/>
                  <a:gd name="connsiteX11" fmla="*/ 115976 w 115975"/>
                  <a:gd name="connsiteY11" fmla="*/ 0 h 111633"/>
                  <a:gd name="connsiteX12" fmla="*/ 115976 w 115975"/>
                  <a:gd name="connsiteY12" fmla="*/ 2667 h 111633"/>
                  <a:gd name="connsiteX13" fmla="*/ 102550 w 115975"/>
                  <a:gd name="connsiteY13" fmla="*/ 9239 h 111633"/>
                  <a:gd name="connsiteX14" fmla="*/ 102550 w 115975"/>
                  <a:gd name="connsiteY14" fmla="*/ 111633 h 111633"/>
                  <a:gd name="connsiteX15" fmla="*/ 95313 w 115975"/>
                  <a:gd name="connsiteY15" fmla="*/ 111633 h 111633"/>
                  <a:gd name="connsiteX16" fmla="*/ 25328 w 115975"/>
                  <a:gd name="connsiteY16" fmla="*/ 25717 h 111633"/>
                  <a:gd name="connsiteX17" fmla="*/ 25328 w 115975"/>
                  <a:gd name="connsiteY17" fmla="*/ 101632 h 111633"/>
                  <a:gd name="connsiteX18" fmla="*/ 42562 w 115975"/>
                  <a:gd name="connsiteY18" fmla="*/ 108109 h 111633"/>
                  <a:gd name="connsiteX19" fmla="*/ 42562 w 115975"/>
                  <a:gd name="connsiteY19" fmla="*/ 110871 h 111633"/>
                  <a:gd name="connsiteX20" fmla="*/ 0 w 115975"/>
                  <a:gd name="connsiteY20" fmla="*/ 110871 h 1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75" h="111633">
                    <a:moveTo>
                      <a:pt x="0" y="110871"/>
                    </a:moveTo>
                    <a:lnTo>
                      <a:pt x="0" y="108109"/>
                    </a:lnTo>
                    <a:lnTo>
                      <a:pt x="13521" y="101441"/>
                    </a:lnTo>
                    <a:lnTo>
                      <a:pt x="13521" y="9715"/>
                    </a:lnTo>
                    <a:lnTo>
                      <a:pt x="95" y="2667"/>
                    </a:lnTo>
                    <a:lnTo>
                      <a:pt x="95" y="0"/>
                    </a:lnTo>
                    <a:lnTo>
                      <a:pt x="26471" y="0"/>
                    </a:lnTo>
                    <a:lnTo>
                      <a:pt x="90743" y="79153"/>
                    </a:lnTo>
                    <a:lnTo>
                      <a:pt x="90743" y="9239"/>
                    </a:lnTo>
                    <a:lnTo>
                      <a:pt x="73508" y="2667"/>
                    </a:lnTo>
                    <a:lnTo>
                      <a:pt x="73508" y="0"/>
                    </a:lnTo>
                    <a:lnTo>
                      <a:pt x="115976" y="0"/>
                    </a:lnTo>
                    <a:lnTo>
                      <a:pt x="115976" y="2667"/>
                    </a:lnTo>
                    <a:lnTo>
                      <a:pt x="102550" y="9239"/>
                    </a:lnTo>
                    <a:lnTo>
                      <a:pt x="102550" y="111633"/>
                    </a:lnTo>
                    <a:lnTo>
                      <a:pt x="95313" y="111633"/>
                    </a:lnTo>
                    <a:lnTo>
                      <a:pt x="25328" y="25717"/>
                    </a:lnTo>
                    <a:lnTo>
                      <a:pt x="25328" y="101632"/>
                    </a:lnTo>
                    <a:lnTo>
                      <a:pt x="42562" y="108109"/>
                    </a:lnTo>
                    <a:lnTo>
                      <a:pt x="42562"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56CB44E1-77A5-B84A-7938-1B4E44551A7A}"/>
                  </a:ext>
                </a:extLst>
              </p:cNvPr>
              <p:cNvSpPr/>
              <p:nvPr/>
            </p:nvSpPr>
            <p:spPr>
              <a:xfrm>
                <a:off x="6980985" y="5747639"/>
                <a:ext cx="44752" cy="110870"/>
              </a:xfrm>
              <a:custGeom>
                <a:avLst/>
                <a:gdLst>
                  <a:gd name="connsiteX0" fmla="*/ 0 w 44752"/>
                  <a:gd name="connsiteY0" fmla="*/ 110871 h 110870"/>
                  <a:gd name="connsiteX1" fmla="*/ 0 w 44752"/>
                  <a:gd name="connsiteY1" fmla="*/ 108109 h 110870"/>
                  <a:gd name="connsiteX2" fmla="*/ 13711 w 44752"/>
                  <a:gd name="connsiteY2" fmla="*/ 101441 h 110870"/>
                  <a:gd name="connsiteX3" fmla="*/ 13711 w 44752"/>
                  <a:gd name="connsiteY3" fmla="*/ 9430 h 110870"/>
                  <a:gd name="connsiteX4" fmla="*/ 0 w 44752"/>
                  <a:gd name="connsiteY4" fmla="*/ 2667 h 110870"/>
                  <a:gd name="connsiteX5" fmla="*/ 0 w 44752"/>
                  <a:gd name="connsiteY5" fmla="*/ 0 h 110870"/>
                  <a:gd name="connsiteX6" fmla="*/ 44752 w 44752"/>
                  <a:gd name="connsiteY6" fmla="*/ 0 h 110870"/>
                  <a:gd name="connsiteX7" fmla="*/ 44752 w 44752"/>
                  <a:gd name="connsiteY7" fmla="*/ 2667 h 110870"/>
                  <a:gd name="connsiteX8" fmla="*/ 31231 w 44752"/>
                  <a:gd name="connsiteY8" fmla="*/ 9430 h 110870"/>
                  <a:gd name="connsiteX9" fmla="*/ 31231 w 44752"/>
                  <a:gd name="connsiteY9" fmla="*/ 101441 h 110870"/>
                  <a:gd name="connsiteX10" fmla="*/ 44752 w 44752"/>
                  <a:gd name="connsiteY10" fmla="*/ 108109 h 110870"/>
                  <a:gd name="connsiteX11" fmla="*/ 44752 w 44752"/>
                  <a:gd name="connsiteY11" fmla="*/ 110871 h 110870"/>
                  <a:gd name="connsiteX12" fmla="*/ 0 w 44752"/>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52" h="110870">
                    <a:moveTo>
                      <a:pt x="0" y="110871"/>
                    </a:moveTo>
                    <a:lnTo>
                      <a:pt x="0" y="108109"/>
                    </a:lnTo>
                    <a:lnTo>
                      <a:pt x="13711" y="101441"/>
                    </a:lnTo>
                    <a:lnTo>
                      <a:pt x="13711" y="9430"/>
                    </a:lnTo>
                    <a:lnTo>
                      <a:pt x="0" y="2667"/>
                    </a:lnTo>
                    <a:lnTo>
                      <a:pt x="0" y="0"/>
                    </a:lnTo>
                    <a:lnTo>
                      <a:pt x="44752" y="0"/>
                    </a:lnTo>
                    <a:lnTo>
                      <a:pt x="44752" y="2667"/>
                    </a:lnTo>
                    <a:lnTo>
                      <a:pt x="31231" y="9430"/>
                    </a:lnTo>
                    <a:lnTo>
                      <a:pt x="31231" y="101441"/>
                    </a:lnTo>
                    <a:lnTo>
                      <a:pt x="44752" y="108109"/>
                    </a:lnTo>
                    <a:lnTo>
                      <a:pt x="44752"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9D5B2FB0-0ED9-7261-825A-0583D89D5D40}"/>
                  </a:ext>
                </a:extLst>
              </p:cNvPr>
              <p:cNvSpPr/>
              <p:nvPr/>
            </p:nvSpPr>
            <p:spPr>
              <a:xfrm>
                <a:off x="7046495" y="5747639"/>
                <a:ext cx="114642" cy="111633"/>
              </a:xfrm>
              <a:custGeom>
                <a:avLst/>
                <a:gdLst>
                  <a:gd name="connsiteX0" fmla="*/ 54560 w 114642"/>
                  <a:gd name="connsiteY0" fmla="*/ 111633 h 111633"/>
                  <a:gd name="connsiteX1" fmla="*/ 11521 w 114642"/>
                  <a:gd name="connsiteY1" fmla="*/ 8763 h 111633"/>
                  <a:gd name="connsiteX2" fmla="*/ 0 w 114642"/>
                  <a:gd name="connsiteY2" fmla="*/ 2667 h 111633"/>
                  <a:gd name="connsiteX3" fmla="*/ 0 w 114642"/>
                  <a:gd name="connsiteY3" fmla="*/ 0 h 111633"/>
                  <a:gd name="connsiteX4" fmla="*/ 44467 w 114642"/>
                  <a:gd name="connsiteY4" fmla="*/ 0 h 111633"/>
                  <a:gd name="connsiteX5" fmla="*/ 44467 w 114642"/>
                  <a:gd name="connsiteY5" fmla="*/ 2667 h 111633"/>
                  <a:gd name="connsiteX6" fmla="*/ 29803 w 114642"/>
                  <a:gd name="connsiteY6" fmla="*/ 9049 h 111633"/>
                  <a:gd name="connsiteX7" fmla="*/ 61225 w 114642"/>
                  <a:gd name="connsiteY7" fmla="*/ 84677 h 111633"/>
                  <a:gd name="connsiteX8" fmla="*/ 62082 w 114642"/>
                  <a:gd name="connsiteY8" fmla="*/ 84677 h 111633"/>
                  <a:gd name="connsiteX9" fmla="*/ 93123 w 114642"/>
                  <a:gd name="connsiteY9" fmla="*/ 8573 h 111633"/>
                  <a:gd name="connsiteX10" fmla="*/ 79221 w 114642"/>
                  <a:gd name="connsiteY10" fmla="*/ 2667 h 111633"/>
                  <a:gd name="connsiteX11" fmla="*/ 79221 w 114642"/>
                  <a:gd name="connsiteY11" fmla="*/ 0 h 111633"/>
                  <a:gd name="connsiteX12" fmla="*/ 114642 w 114642"/>
                  <a:gd name="connsiteY12" fmla="*/ 0 h 111633"/>
                  <a:gd name="connsiteX13" fmla="*/ 114642 w 114642"/>
                  <a:gd name="connsiteY13" fmla="*/ 2667 h 111633"/>
                  <a:gd name="connsiteX14" fmla="*/ 105025 w 114642"/>
                  <a:gd name="connsiteY14" fmla="*/ 7906 h 111633"/>
                  <a:gd name="connsiteX15" fmla="*/ 61225 w 114642"/>
                  <a:gd name="connsiteY15" fmla="*/ 111633 h 111633"/>
                  <a:gd name="connsiteX16" fmla="*/ 54560 w 114642"/>
                  <a:gd name="connsiteY16" fmla="*/ 111633 h 1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642" h="111633">
                    <a:moveTo>
                      <a:pt x="54560" y="111633"/>
                    </a:moveTo>
                    <a:lnTo>
                      <a:pt x="11521" y="8763"/>
                    </a:lnTo>
                    <a:lnTo>
                      <a:pt x="0" y="2667"/>
                    </a:lnTo>
                    <a:lnTo>
                      <a:pt x="0" y="0"/>
                    </a:lnTo>
                    <a:lnTo>
                      <a:pt x="44467" y="0"/>
                    </a:lnTo>
                    <a:lnTo>
                      <a:pt x="44467" y="2667"/>
                    </a:lnTo>
                    <a:lnTo>
                      <a:pt x="29803" y="9049"/>
                    </a:lnTo>
                    <a:lnTo>
                      <a:pt x="61225" y="84677"/>
                    </a:lnTo>
                    <a:lnTo>
                      <a:pt x="62082" y="84677"/>
                    </a:lnTo>
                    <a:lnTo>
                      <a:pt x="93123" y="8573"/>
                    </a:lnTo>
                    <a:lnTo>
                      <a:pt x="79221" y="2667"/>
                    </a:lnTo>
                    <a:lnTo>
                      <a:pt x="79221" y="0"/>
                    </a:lnTo>
                    <a:lnTo>
                      <a:pt x="114642" y="0"/>
                    </a:lnTo>
                    <a:lnTo>
                      <a:pt x="114642" y="2667"/>
                    </a:lnTo>
                    <a:lnTo>
                      <a:pt x="105025" y="7906"/>
                    </a:lnTo>
                    <a:lnTo>
                      <a:pt x="61225" y="111633"/>
                    </a:lnTo>
                    <a:lnTo>
                      <a:pt x="54560" y="111633"/>
                    </a:lnTo>
                    <a:close/>
                  </a:path>
                </a:pathLst>
              </a:custGeom>
              <a:solidFill>
                <a:srgbClr val="000000"/>
              </a:solidFill>
              <a:ln w="9515"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45FD5CF2-C3E1-A42D-8CD8-E604DB6D3E5D}"/>
                  </a:ext>
                </a:extLst>
              </p:cNvPr>
              <p:cNvSpPr/>
              <p:nvPr/>
            </p:nvSpPr>
            <p:spPr>
              <a:xfrm>
                <a:off x="7178086" y="5747639"/>
                <a:ext cx="89028" cy="110870"/>
              </a:xfrm>
              <a:custGeom>
                <a:avLst/>
                <a:gdLst>
                  <a:gd name="connsiteX0" fmla="*/ 0 w 89028"/>
                  <a:gd name="connsiteY0" fmla="*/ 110871 h 110870"/>
                  <a:gd name="connsiteX1" fmla="*/ 0 w 89028"/>
                  <a:gd name="connsiteY1" fmla="*/ 108109 h 110870"/>
                  <a:gd name="connsiteX2" fmla="*/ 13616 w 89028"/>
                  <a:gd name="connsiteY2" fmla="*/ 101441 h 110870"/>
                  <a:gd name="connsiteX3" fmla="*/ 13616 w 89028"/>
                  <a:gd name="connsiteY3" fmla="*/ 9430 h 110870"/>
                  <a:gd name="connsiteX4" fmla="*/ 0 w 89028"/>
                  <a:gd name="connsiteY4" fmla="*/ 2667 h 110870"/>
                  <a:gd name="connsiteX5" fmla="*/ 0 w 89028"/>
                  <a:gd name="connsiteY5" fmla="*/ 0 h 110870"/>
                  <a:gd name="connsiteX6" fmla="*/ 84268 w 89028"/>
                  <a:gd name="connsiteY6" fmla="*/ 0 h 110870"/>
                  <a:gd name="connsiteX7" fmla="*/ 84268 w 89028"/>
                  <a:gd name="connsiteY7" fmla="*/ 28861 h 110870"/>
                  <a:gd name="connsiteX8" fmla="*/ 81602 w 89028"/>
                  <a:gd name="connsiteY8" fmla="*/ 28861 h 110870"/>
                  <a:gd name="connsiteX9" fmla="*/ 70652 w 89028"/>
                  <a:gd name="connsiteY9" fmla="*/ 9239 h 110870"/>
                  <a:gd name="connsiteX10" fmla="*/ 31231 w 89028"/>
                  <a:gd name="connsiteY10" fmla="*/ 9239 h 110870"/>
                  <a:gd name="connsiteX11" fmla="*/ 31231 w 89028"/>
                  <a:gd name="connsiteY11" fmla="*/ 51625 h 110870"/>
                  <a:gd name="connsiteX12" fmla="*/ 59130 w 89028"/>
                  <a:gd name="connsiteY12" fmla="*/ 51625 h 110870"/>
                  <a:gd name="connsiteX13" fmla="*/ 67700 w 89028"/>
                  <a:gd name="connsiteY13" fmla="*/ 37528 h 110870"/>
                  <a:gd name="connsiteX14" fmla="*/ 70366 w 89028"/>
                  <a:gd name="connsiteY14" fmla="*/ 37528 h 110870"/>
                  <a:gd name="connsiteX15" fmla="*/ 70366 w 89028"/>
                  <a:gd name="connsiteY15" fmla="*/ 74676 h 110870"/>
                  <a:gd name="connsiteX16" fmla="*/ 67700 w 89028"/>
                  <a:gd name="connsiteY16" fmla="*/ 74676 h 110870"/>
                  <a:gd name="connsiteX17" fmla="*/ 59130 w 89028"/>
                  <a:gd name="connsiteY17" fmla="*/ 60865 h 110870"/>
                  <a:gd name="connsiteX18" fmla="*/ 31231 w 89028"/>
                  <a:gd name="connsiteY18" fmla="*/ 60865 h 110870"/>
                  <a:gd name="connsiteX19" fmla="*/ 31231 w 89028"/>
                  <a:gd name="connsiteY19" fmla="*/ 101632 h 110870"/>
                  <a:gd name="connsiteX20" fmla="*/ 75222 w 89028"/>
                  <a:gd name="connsiteY20" fmla="*/ 101632 h 110870"/>
                  <a:gd name="connsiteX21" fmla="*/ 86267 w 89028"/>
                  <a:gd name="connsiteY21" fmla="*/ 79438 h 110870"/>
                  <a:gd name="connsiteX22" fmla="*/ 89029 w 89028"/>
                  <a:gd name="connsiteY22" fmla="*/ 79438 h 110870"/>
                  <a:gd name="connsiteX23" fmla="*/ 89029 w 89028"/>
                  <a:gd name="connsiteY23" fmla="*/ 110871 h 110870"/>
                  <a:gd name="connsiteX24" fmla="*/ 0 w 89028"/>
                  <a:gd name="connsiteY2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028" h="110870">
                    <a:moveTo>
                      <a:pt x="0" y="110871"/>
                    </a:moveTo>
                    <a:lnTo>
                      <a:pt x="0" y="108109"/>
                    </a:lnTo>
                    <a:lnTo>
                      <a:pt x="13616" y="101441"/>
                    </a:lnTo>
                    <a:lnTo>
                      <a:pt x="13616" y="9430"/>
                    </a:lnTo>
                    <a:lnTo>
                      <a:pt x="0" y="2667"/>
                    </a:lnTo>
                    <a:lnTo>
                      <a:pt x="0" y="0"/>
                    </a:lnTo>
                    <a:lnTo>
                      <a:pt x="84268" y="0"/>
                    </a:lnTo>
                    <a:lnTo>
                      <a:pt x="84268" y="28861"/>
                    </a:lnTo>
                    <a:lnTo>
                      <a:pt x="81602" y="28861"/>
                    </a:lnTo>
                    <a:lnTo>
                      <a:pt x="70652" y="9239"/>
                    </a:lnTo>
                    <a:lnTo>
                      <a:pt x="31231" y="9239"/>
                    </a:lnTo>
                    <a:lnTo>
                      <a:pt x="31231" y="51625"/>
                    </a:lnTo>
                    <a:lnTo>
                      <a:pt x="59130" y="51625"/>
                    </a:lnTo>
                    <a:lnTo>
                      <a:pt x="67700" y="37528"/>
                    </a:lnTo>
                    <a:lnTo>
                      <a:pt x="70366" y="37528"/>
                    </a:lnTo>
                    <a:lnTo>
                      <a:pt x="70366" y="74676"/>
                    </a:lnTo>
                    <a:lnTo>
                      <a:pt x="67700" y="74676"/>
                    </a:lnTo>
                    <a:lnTo>
                      <a:pt x="59130" y="60865"/>
                    </a:lnTo>
                    <a:lnTo>
                      <a:pt x="31231" y="60865"/>
                    </a:lnTo>
                    <a:lnTo>
                      <a:pt x="31231" y="101632"/>
                    </a:lnTo>
                    <a:lnTo>
                      <a:pt x="75222" y="101632"/>
                    </a:lnTo>
                    <a:lnTo>
                      <a:pt x="86267" y="79438"/>
                    </a:lnTo>
                    <a:lnTo>
                      <a:pt x="89029" y="79438"/>
                    </a:lnTo>
                    <a:lnTo>
                      <a:pt x="89029" y="110871"/>
                    </a:lnTo>
                    <a:lnTo>
                      <a:pt x="0" y="110871"/>
                    </a:lnTo>
                    <a:close/>
                  </a:path>
                </a:pathLst>
              </a:custGeom>
              <a:solidFill>
                <a:srgbClr val="000000"/>
              </a:solidFill>
              <a:ln w="9515" cap="flat">
                <a:noFill/>
                <a:prstDash val="solid"/>
                <a:miter/>
              </a:ln>
            </p:spPr>
            <p:txBody>
              <a:bodyPr rtlCol="0" anchor="ctr"/>
              <a:lstStyle/>
              <a:p>
                <a:endParaRPr lang="en-US"/>
              </a:p>
            </p:txBody>
          </p:sp>
          <p:grpSp>
            <p:nvGrpSpPr>
              <p:cNvPr id="221" name="Graphic 12">
                <a:extLst>
                  <a:ext uri="{FF2B5EF4-FFF2-40B4-BE49-F238E27FC236}">
                    <a16:creationId xmlns:a16="http://schemas.microsoft.com/office/drawing/2014/main" id="{EF6E2596-8A62-BE34-19FF-6B94BA04EB59}"/>
                  </a:ext>
                </a:extLst>
              </p:cNvPr>
              <p:cNvGrpSpPr/>
              <p:nvPr/>
            </p:nvGrpSpPr>
            <p:grpSpPr>
              <a:xfrm>
                <a:off x="7293300" y="5746019"/>
                <a:ext cx="189388" cy="114204"/>
                <a:chOff x="7293300" y="5746019"/>
                <a:chExt cx="189388" cy="114204"/>
              </a:xfrm>
              <a:solidFill>
                <a:srgbClr val="000000"/>
              </a:solidFill>
            </p:grpSpPr>
            <p:sp>
              <p:nvSpPr>
                <p:cNvPr id="254" name="Freeform 253">
                  <a:extLst>
                    <a:ext uri="{FF2B5EF4-FFF2-40B4-BE49-F238E27FC236}">
                      <a16:creationId xmlns:a16="http://schemas.microsoft.com/office/drawing/2014/main" id="{015154F5-438B-6860-F06E-D31D8731A240}"/>
                    </a:ext>
                  </a:extLst>
                </p:cNvPr>
                <p:cNvSpPr/>
                <p:nvPr/>
              </p:nvSpPr>
              <p:spPr>
                <a:xfrm>
                  <a:off x="7293300" y="5747543"/>
                  <a:ext cx="104454" cy="110775"/>
                </a:xfrm>
                <a:custGeom>
                  <a:avLst/>
                  <a:gdLst>
                    <a:gd name="connsiteX0" fmla="*/ 41134 w 104454"/>
                    <a:gd name="connsiteY0" fmla="*/ 9335 h 110775"/>
                    <a:gd name="connsiteX1" fmla="*/ 31231 w 104454"/>
                    <a:gd name="connsiteY1" fmla="*/ 9335 h 110775"/>
                    <a:gd name="connsiteX2" fmla="*/ 31231 w 104454"/>
                    <a:gd name="connsiteY2" fmla="*/ 50959 h 110775"/>
                    <a:gd name="connsiteX3" fmla="*/ 42181 w 104454"/>
                    <a:gd name="connsiteY3" fmla="*/ 50959 h 110775"/>
                    <a:gd name="connsiteX4" fmla="*/ 59416 w 104454"/>
                    <a:gd name="connsiteY4" fmla="*/ 44958 h 110775"/>
                    <a:gd name="connsiteX5" fmla="*/ 66176 w 104454"/>
                    <a:gd name="connsiteY5" fmla="*/ 29718 h 110775"/>
                    <a:gd name="connsiteX6" fmla="*/ 59511 w 104454"/>
                    <a:gd name="connsiteY6" fmla="*/ 14669 h 110775"/>
                    <a:gd name="connsiteX7" fmla="*/ 41134 w 104454"/>
                    <a:gd name="connsiteY7" fmla="*/ 9239 h 110775"/>
                    <a:gd name="connsiteX8" fmla="*/ 0 w 104454"/>
                    <a:gd name="connsiteY8" fmla="*/ 110776 h 110775"/>
                    <a:gd name="connsiteX9" fmla="*/ 0 w 104454"/>
                    <a:gd name="connsiteY9" fmla="*/ 108109 h 110775"/>
                    <a:gd name="connsiteX10" fmla="*/ 13616 w 104454"/>
                    <a:gd name="connsiteY10" fmla="*/ 101346 h 110775"/>
                    <a:gd name="connsiteX11" fmla="*/ 13616 w 104454"/>
                    <a:gd name="connsiteY11" fmla="*/ 9335 h 110775"/>
                    <a:gd name="connsiteX12" fmla="*/ 0 w 104454"/>
                    <a:gd name="connsiteY12" fmla="*/ 2667 h 110775"/>
                    <a:gd name="connsiteX13" fmla="*/ 0 w 104454"/>
                    <a:gd name="connsiteY13" fmla="*/ 0 h 110775"/>
                    <a:gd name="connsiteX14" fmla="*/ 46657 w 104454"/>
                    <a:gd name="connsiteY14" fmla="*/ 0 h 110775"/>
                    <a:gd name="connsiteX15" fmla="*/ 74460 w 104454"/>
                    <a:gd name="connsiteY15" fmla="*/ 7334 h 110775"/>
                    <a:gd name="connsiteX16" fmla="*/ 84649 w 104454"/>
                    <a:gd name="connsiteY16" fmla="*/ 27432 h 110775"/>
                    <a:gd name="connsiteX17" fmla="*/ 78269 w 104454"/>
                    <a:gd name="connsiteY17" fmla="*/ 44006 h 110775"/>
                    <a:gd name="connsiteX18" fmla="*/ 61511 w 104454"/>
                    <a:gd name="connsiteY18" fmla="*/ 55054 h 110775"/>
                    <a:gd name="connsiteX19" fmla="*/ 93218 w 104454"/>
                    <a:gd name="connsiteY19" fmla="*/ 101917 h 110775"/>
                    <a:gd name="connsiteX20" fmla="*/ 104454 w 104454"/>
                    <a:gd name="connsiteY20" fmla="*/ 108109 h 110775"/>
                    <a:gd name="connsiteX21" fmla="*/ 104454 w 104454"/>
                    <a:gd name="connsiteY21" fmla="*/ 110776 h 110775"/>
                    <a:gd name="connsiteX22" fmla="*/ 77412 w 104454"/>
                    <a:gd name="connsiteY22" fmla="*/ 110776 h 110775"/>
                    <a:gd name="connsiteX23" fmla="*/ 45229 w 104454"/>
                    <a:gd name="connsiteY23" fmla="*/ 59722 h 110775"/>
                    <a:gd name="connsiteX24" fmla="*/ 31327 w 104454"/>
                    <a:gd name="connsiteY24" fmla="*/ 59722 h 110775"/>
                    <a:gd name="connsiteX25" fmla="*/ 31327 w 104454"/>
                    <a:gd name="connsiteY25" fmla="*/ 101156 h 110775"/>
                    <a:gd name="connsiteX26" fmla="*/ 43895 w 104454"/>
                    <a:gd name="connsiteY26" fmla="*/ 108013 h 110775"/>
                    <a:gd name="connsiteX27" fmla="*/ 43895 w 104454"/>
                    <a:gd name="connsiteY27" fmla="*/ 110681 h 110775"/>
                    <a:gd name="connsiteX28" fmla="*/ 95 w 104454"/>
                    <a:gd name="connsiteY28" fmla="*/ 110681 h 11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4454" h="110775">
                      <a:moveTo>
                        <a:pt x="41134" y="9335"/>
                      </a:moveTo>
                      <a:lnTo>
                        <a:pt x="31231" y="9335"/>
                      </a:lnTo>
                      <a:lnTo>
                        <a:pt x="31231" y="50959"/>
                      </a:lnTo>
                      <a:lnTo>
                        <a:pt x="42181" y="50959"/>
                      </a:lnTo>
                      <a:cubicBezTo>
                        <a:pt x="49132" y="50959"/>
                        <a:pt x="54845" y="48958"/>
                        <a:pt x="59416" y="44958"/>
                      </a:cubicBezTo>
                      <a:cubicBezTo>
                        <a:pt x="63986" y="40958"/>
                        <a:pt x="66176" y="35909"/>
                        <a:pt x="66176" y="29718"/>
                      </a:cubicBezTo>
                      <a:cubicBezTo>
                        <a:pt x="66176" y="23527"/>
                        <a:pt x="63986" y="18288"/>
                        <a:pt x="59511" y="14669"/>
                      </a:cubicBezTo>
                      <a:cubicBezTo>
                        <a:pt x="55131" y="11049"/>
                        <a:pt x="48942" y="9239"/>
                        <a:pt x="41134" y="9239"/>
                      </a:cubicBezTo>
                      <a:moveTo>
                        <a:pt x="0" y="110776"/>
                      </a:moveTo>
                      <a:lnTo>
                        <a:pt x="0" y="108109"/>
                      </a:lnTo>
                      <a:lnTo>
                        <a:pt x="13616" y="101346"/>
                      </a:lnTo>
                      <a:lnTo>
                        <a:pt x="13616" y="9335"/>
                      </a:lnTo>
                      <a:lnTo>
                        <a:pt x="0" y="2667"/>
                      </a:lnTo>
                      <a:lnTo>
                        <a:pt x="0" y="0"/>
                      </a:lnTo>
                      <a:lnTo>
                        <a:pt x="46657" y="0"/>
                      </a:lnTo>
                      <a:cubicBezTo>
                        <a:pt x="58464" y="0"/>
                        <a:pt x="67700" y="2477"/>
                        <a:pt x="74460" y="7334"/>
                      </a:cubicBezTo>
                      <a:cubicBezTo>
                        <a:pt x="81221" y="12192"/>
                        <a:pt x="84649" y="18860"/>
                        <a:pt x="84649" y="27432"/>
                      </a:cubicBezTo>
                      <a:cubicBezTo>
                        <a:pt x="84649" y="33719"/>
                        <a:pt x="82554" y="39243"/>
                        <a:pt x="78269" y="44006"/>
                      </a:cubicBezTo>
                      <a:cubicBezTo>
                        <a:pt x="73984" y="48863"/>
                        <a:pt x="68462" y="52483"/>
                        <a:pt x="61511" y="55054"/>
                      </a:cubicBezTo>
                      <a:lnTo>
                        <a:pt x="93218" y="101917"/>
                      </a:lnTo>
                      <a:lnTo>
                        <a:pt x="104454" y="108109"/>
                      </a:lnTo>
                      <a:lnTo>
                        <a:pt x="104454" y="110776"/>
                      </a:lnTo>
                      <a:lnTo>
                        <a:pt x="77412" y="110776"/>
                      </a:lnTo>
                      <a:lnTo>
                        <a:pt x="45229" y="59722"/>
                      </a:lnTo>
                      <a:lnTo>
                        <a:pt x="31327" y="59722"/>
                      </a:lnTo>
                      <a:lnTo>
                        <a:pt x="31327" y="101156"/>
                      </a:lnTo>
                      <a:lnTo>
                        <a:pt x="43895" y="108013"/>
                      </a:lnTo>
                      <a:lnTo>
                        <a:pt x="43895" y="110681"/>
                      </a:lnTo>
                      <a:lnTo>
                        <a:pt x="95" y="110681"/>
                      </a:lnTo>
                      <a:close/>
                    </a:path>
                  </a:pathLst>
                </a:custGeom>
                <a:solidFill>
                  <a:srgbClr val="000000"/>
                </a:solidFill>
                <a:ln w="9515"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6273BC34-F8E0-7044-2C93-02A2D7796C24}"/>
                    </a:ext>
                  </a:extLst>
                </p:cNvPr>
                <p:cNvSpPr/>
                <p:nvPr/>
              </p:nvSpPr>
              <p:spPr>
                <a:xfrm>
                  <a:off x="7410513" y="5746019"/>
                  <a:ext cx="72175" cy="114204"/>
                </a:xfrm>
                <a:custGeom>
                  <a:avLst/>
                  <a:gdLst>
                    <a:gd name="connsiteX0" fmla="*/ 35135 w 72175"/>
                    <a:gd name="connsiteY0" fmla="*/ 114110 h 114204"/>
                    <a:gd name="connsiteX1" fmla="*/ 17044 w 72175"/>
                    <a:gd name="connsiteY1" fmla="*/ 112109 h 114204"/>
                    <a:gd name="connsiteX2" fmla="*/ 1714 w 72175"/>
                    <a:gd name="connsiteY2" fmla="*/ 106204 h 114204"/>
                    <a:gd name="connsiteX3" fmla="*/ 0 w 72175"/>
                    <a:gd name="connsiteY3" fmla="*/ 78486 h 114204"/>
                    <a:gd name="connsiteX4" fmla="*/ 2666 w 72175"/>
                    <a:gd name="connsiteY4" fmla="*/ 78486 h 114204"/>
                    <a:gd name="connsiteX5" fmla="*/ 11521 w 72175"/>
                    <a:gd name="connsiteY5" fmla="*/ 96774 h 114204"/>
                    <a:gd name="connsiteX6" fmla="*/ 23138 w 72175"/>
                    <a:gd name="connsiteY6" fmla="*/ 103823 h 114204"/>
                    <a:gd name="connsiteX7" fmla="*/ 34564 w 72175"/>
                    <a:gd name="connsiteY7" fmla="*/ 106013 h 114204"/>
                    <a:gd name="connsiteX8" fmla="*/ 49894 w 72175"/>
                    <a:gd name="connsiteY8" fmla="*/ 100965 h 114204"/>
                    <a:gd name="connsiteX9" fmla="*/ 55512 w 72175"/>
                    <a:gd name="connsiteY9" fmla="*/ 87249 h 114204"/>
                    <a:gd name="connsiteX10" fmla="*/ 52370 w 72175"/>
                    <a:gd name="connsiteY10" fmla="*/ 76295 h 114204"/>
                    <a:gd name="connsiteX11" fmla="*/ 43134 w 72175"/>
                    <a:gd name="connsiteY11" fmla="*/ 68866 h 114204"/>
                    <a:gd name="connsiteX12" fmla="*/ 28089 w 72175"/>
                    <a:gd name="connsiteY12" fmla="*/ 61246 h 114204"/>
                    <a:gd name="connsiteX13" fmla="*/ 9807 w 72175"/>
                    <a:gd name="connsiteY13" fmla="*/ 49244 h 114204"/>
                    <a:gd name="connsiteX14" fmla="*/ 3428 w 72175"/>
                    <a:gd name="connsiteY14" fmla="*/ 31528 h 114204"/>
                    <a:gd name="connsiteX15" fmla="*/ 6380 w 72175"/>
                    <a:gd name="connsiteY15" fmla="*/ 19907 h 114204"/>
                    <a:gd name="connsiteX16" fmla="*/ 14378 w 72175"/>
                    <a:gd name="connsiteY16" fmla="*/ 9811 h 114204"/>
                    <a:gd name="connsiteX17" fmla="*/ 25614 w 72175"/>
                    <a:gd name="connsiteY17" fmla="*/ 2667 h 114204"/>
                    <a:gd name="connsiteX18" fmla="*/ 38563 w 72175"/>
                    <a:gd name="connsiteY18" fmla="*/ 0 h 114204"/>
                    <a:gd name="connsiteX19" fmla="*/ 53322 w 72175"/>
                    <a:gd name="connsiteY19" fmla="*/ 1810 h 114204"/>
                    <a:gd name="connsiteX20" fmla="*/ 66938 w 72175"/>
                    <a:gd name="connsiteY20" fmla="*/ 7144 h 114204"/>
                    <a:gd name="connsiteX21" fmla="*/ 68652 w 72175"/>
                    <a:gd name="connsiteY21" fmla="*/ 34004 h 114204"/>
                    <a:gd name="connsiteX22" fmla="*/ 65986 w 72175"/>
                    <a:gd name="connsiteY22" fmla="*/ 34004 h 114204"/>
                    <a:gd name="connsiteX23" fmla="*/ 57226 w 72175"/>
                    <a:gd name="connsiteY23" fmla="*/ 16002 h 114204"/>
                    <a:gd name="connsiteX24" fmla="*/ 47514 w 72175"/>
                    <a:gd name="connsiteY24" fmla="*/ 10001 h 114204"/>
                    <a:gd name="connsiteX25" fmla="*/ 37611 w 72175"/>
                    <a:gd name="connsiteY25" fmla="*/ 8192 h 114204"/>
                    <a:gd name="connsiteX26" fmla="*/ 25614 w 72175"/>
                    <a:gd name="connsiteY26" fmla="*/ 13049 h 114204"/>
                    <a:gd name="connsiteX27" fmla="*/ 20853 w 72175"/>
                    <a:gd name="connsiteY27" fmla="*/ 25337 h 114204"/>
                    <a:gd name="connsiteX28" fmla="*/ 25994 w 72175"/>
                    <a:gd name="connsiteY28" fmla="*/ 38291 h 114204"/>
                    <a:gd name="connsiteX29" fmla="*/ 42562 w 72175"/>
                    <a:gd name="connsiteY29" fmla="*/ 48387 h 114204"/>
                    <a:gd name="connsiteX30" fmla="*/ 59226 w 72175"/>
                    <a:gd name="connsiteY30" fmla="*/ 57722 h 114204"/>
                    <a:gd name="connsiteX31" fmla="*/ 69033 w 72175"/>
                    <a:gd name="connsiteY31" fmla="*/ 67723 h 114204"/>
                    <a:gd name="connsiteX32" fmla="*/ 72175 w 72175"/>
                    <a:gd name="connsiteY32" fmla="*/ 81820 h 114204"/>
                    <a:gd name="connsiteX33" fmla="*/ 68843 w 72175"/>
                    <a:gd name="connsiteY33" fmla="*/ 95726 h 114204"/>
                    <a:gd name="connsiteX34" fmla="*/ 59987 w 72175"/>
                    <a:gd name="connsiteY34" fmla="*/ 105918 h 114204"/>
                    <a:gd name="connsiteX35" fmla="*/ 47990 w 72175"/>
                    <a:gd name="connsiteY35" fmla="*/ 112109 h 114204"/>
                    <a:gd name="connsiteX36" fmla="*/ 35135 w 72175"/>
                    <a:gd name="connsiteY36" fmla="*/ 114205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75" h="114204">
                      <a:moveTo>
                        <a:pt x="35135" y="114110"/>
                      </a:moveTo>
                      <a:cubicBezTo>
                        <a:pt x="28089" y="114110"/>
                        <a:pt x="22090" y="113443"/>
                        <a:pt x="17044" y="112109"/>
                      </a:cubicBezTo>
                      <a:cubicBezTo>
                        <a:pt x="12093" y="110776"/>
                        <a:pt x="6951" y="108776"/>
                        <a:pt x="1714" y="106204"/>
                      </a:cubicBezTo>
                      <a:lnTo>
                        <a:pt x="0" y="78486"/>
                      </a:lnTo>
                      <a:lnTo>
                        <a:pt x="2666" y="78486"/>
                      </a:lnTo>
                      <a:lnTo>
                        <a:pt x="11521" y="96774"/>
                      </a:lnTo>
                      <a:cubicBezTo>
                        <a:pt x="15425" y="100013"/>
                        <a:pt x="19329" y="102394"/>
                        <a:pt x="23138" y="103823"/>
                      </a:cubicBezTo>
                      <a:cubicBezTo>
                        <a:pt x="26947" y="105251"/>
                        <a:pt x="30755" y="106013"/>
                        <a:pt x="34564" y="106013"/>
                      </a:cubicBezTo>
                      <a:cubicBezTo>
                        <a:pt x="41039" y="106013"/>
                        <a:pt x="46181" y="104299"/>
                        <a:pt x="49894" y="100965"/>
                      </a:cubicBezTo>
                      <a:cubicBezTo>
                        <a:pt x="53608" y="97631"/>
                        <a:pt x="55512" y="93059"/>
                        <a:pt x="55512" y="87249"/>
                      </a:cubicBezTo>
                      <a:cubicBezTo>
                        <a:pt x="55512" y="82677"/>
                        <a:pt x="54465" y="78962"/>
                        <a:pt x="52370" y="76295"/>
                      </a:cubicBezTo>
                      <a:cubicBezTo>
                        <a:pt x="50275" y="73533"/>
                        <a:pt x="47228" y="71057"/>
                        <a:pt x="43134" y="68866"/>
                      </a:cubicBezTo>
                      <a:cubicBezTo>
                        <a:pt x="39039" y="66675"/>
                        <a:pt x="33993" y="64103"/>
                        <a:pt x="28089" y="61246"/>
                      </a:cubicBezTo>
                      <a:cubicBezTo>
                        <a:pt x="20186" y="57436"/>
                        <a:pt x="13997" y="53435"/>
                        <a:pt x="9807" y="49244"/>
                      </a:cubicBezTo>
                      <a:cubicBezTo>
                        <a:pt x="5523" y="45053"/>
                        <a:pt x="3428" y="39148"/>
                        <a:pt x="3428" y="31528"/>
                      </a:cubicBezTo>
                      <a:cubicBezTo>
                        <a:pt x="3428" y="27527"/>
                        <a:pt x="4380" y="23622"/>
                        <a:pt x="6380" y="19907"/>
                      </a:cubicBezTo>
                      <a:cubicBezTo>
                        <a:pt x="8379" y="16193"/>
                        <a:pt x="11045" y="12764"/>
                        <a:pt x="14378" y="9811"/>
                      </a:cubicBezTo>
                      <a:cubicBezTo>
                        <a:pt x="17711" y="6858"/>
                        <a:pt x="21519" y="4477"/>
                        <a:pt x="25614" y="2667"/>
                      </a:cubicBezTo>
                      <a:cubicBezTo>
                        <a:pt x="29708" y="857"/>
                        <a:pt x="34088" y="0"/>
                        <a:pt x="38563" y="0"/>
                      </a:cubicBezTo>
                      <a:cubicBezTo>
                        <a:pt x="43800" y="0"/>
                        <a:pt x="48752" y="572"/>
                        <a:pt x="53322" y="1810"/>
                      </a:cubicBezTo>
                      <a:cubicBezTo>
                        <a:pt x="57893" y="3048"/>
                        <a:pt x="62463" y="4858"/>
                        <a:pt x="66938" y="7144"/>
                      </a:cubicBezTo>
                      <a:lnTo>
                        <a:pt x="68652" y="34004"/>
                      </a:lnTo>
                      <a:lnTo>
                        <a:pt x="65986" y="34004"/>
                      </a:lnTo>
                      <a:lnTo>
                        <a:pt x="57226" y="16002"/>
                      </a:lnTo>
                      <a:cubicBezTo>
                        <a:pt x="53608" y="13240"/>
                        <a:pt x="50370" y="11144"/>
                        <a:pt x="47514" y="10001"/>
                      </a:cubicBezTo>
                      <a:cubicBezTo>
                        <a:pt x="44657" y="8763"/>
                        <a:pt x="41325" y="8192"/>
                        <a:pt x="37611" y="8192"/>
                      </a:cubicBezTo>
                      <a:cubicBezTo>
                        <a:pt x="32755" y="8192"/>
                        <a:pt x="28756" y="9811"/>
                        <a:pt x="25614" y="13049"/>
                      </a:cubicBezTo>
                      <a:cubicBezTo>
                        <a:pt x="22376" y="16288"/>
                        <a:pt x="20853" y="20384"/>
                        <a:pt x="20853" y="25337"/>
                      </a:cubicBezTo>
                      <a:cubicBezTo>
                        <a:pt x="20853" y="30861"/>
                        <a:pt x="22567" y="35147"/>
                        <a:pt x="25994" y="38291"/>
                      </a:cubicBezTo>
                      <a:cubicBezTo>
                        <a:pt x="29422" y="41434"/>
                        <a:pt x="34945" y="44768"/>
                        <a:pt x="42562" y="48387"/>
                      </a:cubicBezTo>
                      <a:cubicBezTo>
                        <a:pt x="49323" y="51626"/>
                        <a:pt x="54845" y="54769"/>
                        <a:pt x="59226" y="57722"/>
                      </a:cubicBezTo>
                      <a:cubicBezTo>
                        <a:pt x="63606" y="60674"/>
                        <a:pt x="66938" y="64008"/>
                        <a:pt x="69033" y="67723"/>
                      </a:cubicBezTo>
                      <a:cubicBezTo>
                        <a:pt x="71128" y="71438"/>
                        <a:pt x="72175" y="76105"/>
                        <a:pt x="72175" y="81820"/>
                      </a:cubicBezTo>
                      <a:cubicBezTo>
                        <a:pt x="72175" y="87059"/>
                        <a:pt x="71033" y="91726"/>
                        <a:pt x="68843" y="95726"/>
                      </a:cubicBezTo>
                      <a:cubicBezTo>
                        <a:pt x="66653" y="99727"/>
                        <a:pt x="63606" y="103156"/>
                        <a:pt x="59987" y="105918"/>
                      </a:cubicBezTo>
                      <a:cubicBezTo>
                        <a:pt x="56274" y="108680"/>
                        <a:pt x="52275" y="110776"/>
                        <a:pt x="47990" y="112109"/>
                      </a:cubicBezTo>
                      <a:cubicBezTo>
                        <a:pt x="43705" y="113538"/>
                        <a:pt x="39420" y="114205"/>
                        <a:pt x="35135" y="114205"/>
                      </a:cubicBezTo>
                    </a:path>
                  </a:pathLst>
                </a:custGeom>
                <a:solidFill>
                  <a:srgbClr val="000000"/>
                </a:solidFill>
                <a:ln w="9515" cap="flat">
                  <a:noFill/>
                  <a:prstDash val="solid"/>
                  <a:miter/>
                </a:ln>
              </p:spPr>
              <p:txBody>
                <a:bodyPr rtlCol="0" anchor="ctr"/>
                <a:lstStyle/>
                <a:p>
                  <a:endParaRPr lang="en-US"/>
                </a:p>
              </p:txBody>
            </p:sp>
          </p:grpSp>
          <p:sp>
            <p:nvSpPr>
              <p:cNvPr id="222" name="Freeform 221">
                <a:extLst>
                  <a:ext uri="{FF2B5EF4-FFF2-40B4-BE49-F238E27FC236}">
                    <a16:creationId xmlns:a16="http://schemas.microsoft.com/office/drawing/2014/main" id="{2F07BFC3-31F3-1076-91E1-0C5BCC2BA1A5}"/>
                  </a:ext>
                </a:extLst>
              </p:cNvPr>
              <p:cNvSpPr/>
              <p:nvPr/>
            </p:nvSpPr>
            <p:spPr>
              <a:xfrm>
                <a:off x="7513158" y="5747639"/>
                <a:ext cx="44847" cy="110870"/>
              </a:xfrm>
              <a:custGeom>
                <a:avLst/>
                <a:gdLst>
                  <a:gd name="connsiteX0" fmla="*/ 0 w 44847"/>
                  <a:gd name="connsiteY0" fmla="*/ 110871 h 110870"/>
                  <a:gd name="connsiteX1" fmla="*/ 0 w 44847"/>
                  <a:gd name="connsiteY1" fmla="*/ 108109 h 110870"/>
                  <a:gd name="connsiteX2" fmla="*/ 13807 w 44847"/>
                  <a:gd name="connsiteY2" fmla="*/ 101441 h 110870"/>
                  <a:gd name="connsiteX3" fmla="*/ 13807 w 44847"/>
                  <a:gd name="connsiteY3" fmla="*/ 9430 h 110870"/>
                  <a:gd name="connsiteX4" fmla="*/ 0 w 44847"/>
                  <a:gd name="connsiteY4" fmla="*/ 2667 h 110870"/>
                  <a:gd name="connsiteX5" fmla="*/ 0 w 44847"/>
                  <a:gd name="connsiteY5" fmla="*/ 0 h 110870"/>
                  <a:gd name="connsiteX6" fmla="*/ 44848 w 44847"/>
                  <a:gd name="connsiteY6" fmla="*/ 0 h 110870"/>
                  <a:gd name="connsiteX7" fmla="*/ 44848 w 44847"/>
                  <a:gd name="connsiteY7" fmla="*/ 2667 h 110870"/>
                  <a:gd name="connsiteX8" fmla="*/ 31231 w 44847"/>
                  <a:gd name="connsiteY8" fmla="*/ 9430 h 110870"/>
                  <a:gd name="connsiteX9" fmla="*/ 31231 w 44847"/>
                  <a:gd name="connsiteY9" fmla="*/ 101441 h 110870"/>
                  <a:gd name="connsiteX10" fmla="*/ 44848 w 44847"/>
                  <a:gd name="connsiteY10" fmla="*/ 108109 h 110870"/>
                  <a:gd name="connsiteX11" fmla="*/ 44848 w 44847"/>
                  <a:gd name="connsiteY11" fmla="*/ 110871 h 110870"/>
                  <a:gd name="connsiteX12" fmla="*/ 0 w 44847"/>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0">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E91AA3D5-C054-2528-CAA0-92C61E348178}"/>
                  </a:ext>
                </a:extLst>
              </p:cNvPr>
              <p:cNvSpPr/>
              <p:nvPr/>
            </p:nvSpPr>
            <p:spPr>
              <a:xfrm>
                <a:off x="7582762" y="5747639"/>
                <a:ext cx="99693" cy="110870"/>
              </a:xfrm>
              <a:custGeom>
                <a:avLst/>
                <a:gdLst>
                  <a:gd name="connsiteX0" fmla="*/ 24185 w 99693"/>
                  <a:gd name="connsiteY0" fmla="*/ 110871 h 110870"/>
                  <a:gd name="connsiteX1" fmla="*/ 24185 w 99693"/>
                  <a:gd name="connsiteY1" fmla="*/ 108109 h 110870"/>
                  <a:gd name="connsiteX2" fmla="*/ 41134 w 99693"/>
                  <a:gd name="connsiteY2" fmla="*/ 101441 h 110870"/>
                  <a:gd name="connsiteX3" fmla="*/ 41134 w 99693"/>
                  <a:gd name="connsiteY3" fmla="*/ 9239 h 110870"/>
                  <a:gd name="connsiteX4" fmla="*/ 14568 w 99693"/>
                  <a:gd name="connsiteY4" fmla="*/ 9239 h 110870"/>
                  <a:gd name="connsiteX5" fmla="*/ 2666 w 99693"/>
                  <a:gd name="connsiteY5" fmla="*/ 34576 h 110870"/>
                  <a:gd name="connsiteX6" fmla="*/ 0 w 99693"/>
                  <a:gd name="connsiteY6" fmla="*/ 34576 h 110870"/>
                  <a:gd name="connsiteX7" fmla="*/ 0 w 99693"/>
                  <a:gd name="connsiteY7" fmla="*/ 0 h 110870"/>
                  <a:gd name="connsiteX8" fmla="*/ 99693 w 99693"/>
                  <a:gd name="connsiteY8" fmla="*/ 0 h 110870"/>
                  <a:gd name="connsiteX9" fmla="*/ 99693 w 99693"/>
                  <a:gd name="connsiteY9" fmla="*/ 34576 h 110870"/>
                  <a:gd name="connsiteX10" fmla="*/ 97027 w 99693"/>
                  <a:gd name="connsiteY10" fmla="*/ 34576 h 110870"/>
                  <a:gd name="connsiteX11" fmla="*/ 85220 w 99693"/>
                  <a:gd name="connsiteY11" fmla="*/ 9239 h 110870"/>
                  <a:gd name="connsiteX12" fmla="*/ 58559 w 99693"/>
                  <a:gd name="connsiteY12" fmla="*/ 9239 h 110870"/>
                  <a:gd name="connsiteX13" fmla="*/ 58559 w 99693"/>
                  <a:gd name="connsiteY13" fmla="*/ 101441 h 110870"/>
                  <a:gd name="connsiteX14" fmla="*/ 75698 w 99693"/>
                  <a:gd name="connsiteY14" fmla="*/ 108109 h 110870"/>
                  <a:gd name="connsiteX15" fmla="*/ 75698 w 99693"/>
                  <a:gd name="connsiteY15" fmla="*/ 110871 h 110870"/>
                  <a:gd name="connsiteX16" fmla="*/ 24185 w 99693"/>
                  <a:gd name="connsiteY16"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693" h="110870">
                    <a:moveTo>
                      <a:pt x="24185" y="110871"/>
                    </a:moveTo>
                    <a:lnTo>
                      <a:pt x="24185" y="108109"/>
                    </a:lnTo>
                    <a:lnTo>
                      <a:pt x="41134" y="101441"/>
                    </a:lnTo>
                    <a:lnTo>
                      <a:pt x="41134" y="9239"/>
                    </a:lnTo>
                    <a:lnTo>
                      <a:pt x="14568" y="9239"/>
                    </a:lnTo>
                    <a:lnTo>
                      <a:pt x="2666" y="34576"/>
                    </a:lnTo>
                    <a:lnTo>
                      <a:pt x="0" y="34576"/>
                    </a:lnTo>
                    <a:lnTo>
                      <a:pt x="0" y="0"/>
                    </a:lnTo>
                    <a:lnTo>
                      <a:pt x="99693" y="0"/>
                    </a:lnTo>
                    <a:lnTo>
                      <a:pt x="99693" y="34576"/>
                    </a:lnTo>
                    <a:lnTo>
                      <a:pt x="97027" y="34576"/>
                    </a:lnTo>
                    <a:lnTo>
                      <a:pt x="85220" y="9239"/>
                    </a:lnTo>
                    <a:lnTo>
                      <a:pt x="58559" y="9239"/>
                    </a:lnTo>
                    <a:lnTo>
                      <a:pt x="58559" y="101441"/>
                    </a:lnTo>
                    <a:lnTo>
                      <a:pt x="75698" y="108109"/>
                    </a:lnTo>
                    <a:lnTo>
                      <a:pt x="75698" y="110871"/>
                    </a:lnTo>
                    <a:lnTo>
                      <a:pt x="24185" y="110871"/>
                    </a:lnTo>
                    <a:close/>
                  </a:path>
                </a:pathLst>
              </a:custGeom>
              <a:solidFill>
                <a:srgbClr val="000000"/>
              </a:solidFill>
              <a:ln w="9515"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8B54ED20-1023-911C-1C4B-7F4E7B16D3D1}"/>
                  </a:ext>
                </a:extLst>
              </p:cNvPr>
              <p:cNvSpPr/>
              <p:nvPr/>
            </p:nvSpPr>
            <p:spPr>
              <a:xfrm>
                <a:off x="7698262" y="5747639"/>
                <a:ext cx="111404" cy="110870"/>
              </a:xfrm>
              <a:custGeom>
                <a:avLst/>
                <a:gdLst>
                  <a:gd name="connsiteX0" fmla="*/ 32565 w 111404"/>
                  <a:gd name="connsiteY0" fmla="*/ 110871 h 110870"/>
                  <a:gd name="connsiteX1" fmla="*/ 32565 w 111404"/>
                  <a:gd name="connsiteY1" fmla="*/ 108109 h 110870"/>
                  <a:gd name="connsiteX2" fmla="*/ 47704 w 111404"/>
                  <a:gd name="connsiteY2" fmla="*/ 101441 h 110870"/>
                  <a:gd name="connsiteX3" fmla="*/ 47704 w 111404"/>
                  <a:gd name="connsiteY3" fmla="*/ 59150 h 110870"/>
                  <a:gd name="connsiteX4" fmla="*/ 10569 w 111404"/>
                  <a:gd name="connsiteY4" fmla="*/ 8573 h 110870"/>
                  <a:gd name="connsiteX5" fmla="*/ 0 w 111404"/>
                  <a:gd name="connsiteY5" fmla="*/ 2667 h 110870"/>
                  <a:gd name="connsiteX6" fmla="*/ 0 w 111404"/>
                  <a:gd name="connsiteY6" fmla="*/ 0 h 110870"/>
                  <a:gd name="connsiteX7" fmla="*/ 43324 w 111404"/>
                  <a:gd name="connsiteY7" fmla="*/ 0 h 110870"/>
                  <a:gd name="connsiteX8" fmla="*/ 43324 w 111404"/>
                  <a:gd name="connsiteY8" fmla="*/ 2667 h 110870"/>
                  <a:gd name="connsiteX9" fmla="*/ 31041 w 111404"/>
                  <a:gd name="connsiteY9" fmla="*/ 8763 h 110870"/>
                  <a:gd name="connsiteX10" fmla="*/ 31041 w 111404"/>
                  <a:gd name="connsiteY10" fmla="*/ 9430 h 110870"/>
                  <a:gd name="connsiteX11" fmla="*/ 60749 w 111404"/>
                  <a:gd name="connsiteY11" fmla="*/ 49911 h 110870"/>
                  <a:gd name="connsiteX12" fmla="*/ 87600 w 111404"/>
                  <a:gd name="connsiteY12" fmla="*/ 9620 h 110870"/>
                  <a:gd name="connsiteX13" fmla="*/ 87600 w 111404"/>
                  <a:gd name="connsiteY13" fmla="*/ 8953 h 110870"/>
                  <a:gd name="connsiteX14" fmla="*/ 75222 w 111404"/>
                  <a:gd name="connsiteY14" fmla="*/ 2667 h 110870"/>
                  <a:gd name="connsiteX15" fmla="*/ 75222 w 111404"/>
                  <a:gd name="connsiteY15" fmla="*/ 0 h 110870"/>
                  <a:gd name="connsiteX16" fmla="*/ 111405 w 111404"/>
                  <a:gd name="connsiteY16" fmla="*/ 0 h 110870"/>
                  <a:gd name="connsiteX17" fmla="*/ 111405 w 111404"/>
                  <a:gd name="connsiteY17" fmla="*/ 2667 h 110870"/>
                  <a:gd name="connsiteX18" fmla="*/ 100550 w 111404"/>
                  <a:gd name="connsiteY18" fmla="*/ 8287 h 110870"/>
                  <a:gd name="connsiteX19" fmla="*/ 65129 w 111404"/>
                  <a:gd name="connsiteY19" fmla="*/ 58960 h 110870"/>
                  <a:gd name="connsiteX20" fmla="*/ 65129 w 111404"/>
                  <a:gd name="connsiteY20" fmla="*/ 101441 h 110870"/>
                  <a:gd name="connsiteX21" fmla="*/ 80269 w 111404"/>
                  <a:gd name="connsiteY21" fmla="*/ 108109 h 110870"/>
                  <a:gd name="connsiteX22" fmla="*/ 80269 w 111404"/>
                  <a:gd name="connsiteY22" fmla="*/ 110871 h 110870"/>
                  <a:gd name="connsiteX23" fmla="*/ 32565 w 111404"/>
                  <a:gd name="connsiteY23"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04" h="110870">
                    <a:moveTo>
                      <a:pt x="32565" y="110871"/>
                    </a:moveTo>
                    <a:lnTo>
                      <a:pt x="32565" y="108109"/>
                    </a:lnTo>
                    <a:lnTo>
                      <a:pt x="47704" y="101441"/>
                    </a:lnTo>
                    <a:lnTo>
                      <a:pt x="47704" y="59150"/>
                    </a:lnTo>
                    <a:lnTo>
                      <a:pt x="10569" y="8573"/>
                    </a:lnTo>
                    <a:lnTo>
                      <a:pt x="0" y="2667"/>
                    </a:lnTo>
                    <a:lnTo>
                      <a:pt x="0" y="0"/>
                    </a:lnTo>
                    <a:lnTo>
                      <a:pt x="43324" y="0"/>
                    </a:lnTo>
                    <a:lnTo>
                      <a:pt x="43324" y="2667"/>
                    </a:lnTo>
                    <a:lnTo>
                      <a:pt x="31041" y="8763"/>
                    </a:lnTo>
                    <a:lnTo>
                      <a:pt x="31041" y="9430"/>
                    </a:lnTo>
                    <a:lnTo>
                      <a:pt x="60749" y="49911"/>
                    </a:lnTo>
                    <a:lnTo>
                      <a:pt x="87600" y="9620"/>
                    </a:lnTo>
                    <a:lnTo>
                      <a:pt x="87600" y="8953"/>
                    </a:lnTo>
                    <a:lnTo>
                      <a:pt x="75222" y="2667"/>
                    </a:lnTo>
                    <a:lnTo>
                      <a:pt x="75222" y="0"/>
                    </a:lnTo>
                    <a:lnTo>
                      <a:pt x="111405" y="0"/>
                    </a:lnTo>
                    <a:lnTo>
                      <a:pt x="111405" y="2667"/>
                    </a:lnTo>
                    <a:lnTo>
                      <a:pt x="100550" y="8287"/>
                    </a:lnTo>
                    <a:lnTo>
                      <a:pt x="65129" y="58960"/>
                    </a:lnTo>
                    <a:lnTo>
                      <a:pt x="65129" y="101441"/>
                    </a:lnTo>
                    <a:lnTo>
                      <a:pt x="80269" y="108109"/>
                    </a:lnTo>
                    <a:lnTo>
                      <a:pt x="80269" y="110871"/>
                    </a:lnTo>
                    <a:lnTo>
                      <a:pt x="32565" y="110871"/>
                    </a:lnTo>
                    <a:close/>
                  </a:path>
                </a:pathLst>
              </a:custGeom>
              <a:solidFill>
                <a:srgbClr val="000000"/>
              </a:solidFill>
              <a:ln w="9515"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132DC056-AB43-BA2C-E62A-40E06D8BFC45}"/>
                  </a:ext>
                </a:extLst>
              </p:cNvPr>
              <p:cNvSpPr/>
              <p:nvPr/>
            </p:nvSpPr>
            <p:spPr>
              <a:xfrm>
                <a:off x="6668955" y="5720492"/>
                <a:ext cx="157776" cy="158781"/>
              </a:xfrm>
              <a:custGeom>
                <a:avLst/>
                <a:gdLst>
                  <a:gd name="connsiteX0" fmla="*/ 79126 w 157776"/>
                  <a:gd name="connsiteY0" fmla="*/ 158782 h 158781"/>
                  <a:gd name="connsiteX1" fmla="*/ 48180 w 157776"/>
                  <a:gd name="connsiteY1" fmla="*/ 152400 h 158781"/>
                  <a:gd name="connsiteX2" fmla="*/ 26756 w 157776"/>
                  <a:gd name="connsiteY2" fmla="*/ 132493 h 158781"/>
                  <a:gd name="connsiteX3" fmla="*/ 18948 w 157776"/>
                  <a:gd name="connsiteY3" fmla="*/ 97441 h 158781"/>
                  <a:gd name="connsiteX4" fmla="*/ 18948 w 157776"/>
                  <a:gd name="connsiteY4" fmla="*/ 11906 h 158781"/>
                  <a:gd name="connsiteX5" fmla="*/ 0 w 157776"/>
                  <a:gd name="connsiteY5" fmla="*/ 4763 h 158781"/>
                  <a:gd name="connsiteX6" fmla="*/ 0 w 157776"/>
                  <a:gd name="connsiteY6" fmla="*/ 0 h 158781"/>
                  <a:gd name="connsiteX7" fmla="*/ 56369 w 157776"/>
                  <a:gd name="connsiteY7" fmla="*/ 0 h 158781"/>
                  <a:gd name="connsiteX8" fmla="*/ 56369 w 157776"/>
                  <a:gd name="connsiteY8" fmla="*/ 4763 h 158781"/>
                  <a:gd name="connsiteX9" fmla="*/ 37421 w 157776"/>
                  <a:gd name="connsiteY9" fmla="*/ 11906 h 158781"/>
                  <a:gd name="connsiteX10" fmla="*/ 37421 w 157776"/>
                  <a:gd name="connsiteY10" fmla="*/ 94107 h 158781"/>
                  <a:gd name="connsiteX11" fmla="*/ 43419 w 157776"/>
                  <a:gd name="connsiteY11" fmla="*/ 125254 h 158781"/>
                  <a:gd name="connsiteX12" fmla="*/ 60083 w 157776"/>
                  <a:gd name="connsiteY12" fmla="*/ 141732 h 158781"/>
                  <a:gd name="connsiteX13" fmla="*/ 84458 w 157776"/>
                  <a:gd name="connsiteY13" fmla="*/ 146685 h 158781"/>
                  <a:gd name="connsiteX14" fmla="*/ 105025 w 157776"/>
                  <a:gd name="connsiteY14" fmla="*/ 142113 h 158781"/>
                  <a:gd name="connsiteX15" fmla="*/ 119784 w 157776"/>
                  <a:gd name="connsiteY15" fmla="*/ 127540 h 158781"/>
                  <a:gd name="connsiteX16" fmla="*/ 125402 w 157776"/>
                  <a:gd name="connsiteY16" fmla="*/ 101441 h 158781"/>
                  <a:gd name="connsiteX17" fmla="*/ 125402 w 157776"/>
                  <a:gd name="connsiteY17" fmla="*/ 11430 h 158781"/>
                  <a:gd name="connsiteX18" fmla="*/ 101693 w 157776"/>
                  <a:gd name="connsiteY18" fmla="*/ 4763 h 158781"/>
                  <a:gd name="connsiteX19" fmla="*/ 101693 w 157776"/>
                  <a:gd name="connsiteY19" fmla="*/ 0 h 158781"/>
                  <a:gd name="connsiteX20" fmla="*/ 157776 w 157776"/>
                  <a:gd name="connsiteY20" fmla="*/ 0 h 158781"/>
                  <a:gd name="connsiteX21" fmla="*/ 157776 w 157776"/>
                  <a:gd name="connsiteY21" fmla="*/ 4763 h 158781"/>
                  <a:gd name="connsiteX22" fmla="*/ 139018 w 157776"/>
                  <a:gd name="connsiteY22" fmla="*/ 11620 h 158781"/>
                  <a:gd name="connsiteX23" fmla="*/ 139018 w 157776"/>
                  <a:gd name="connsiteY23" fmla="*/ 97345 h 158781"/>
                  <a:gd name="connsiteX24" fmla="*/ 131210 w 157776"/>
                  <a:gd name="connsiteY24" fmla="*/ 132397 h 158781"/>
                  <a:gd name="connsiteX25" fmla="*/ 109786 w 157776"/>
                  <a:gd name="connsiteY25" fmla="*/ 152305 h 158781"/>
                  <a:gd name="connsiteX26" fmla="*/ 78840 w 157776"/>
                  <a:gd name="connsiteY26" fmla="*/ 158686 h 15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7776" h="158781">
                    <a:moveTo>
                      <a:pt x="79126" y="158782"/>
                    </a:moveTo>
                    <a:cubicBezTo>
                      <a:pt x="67605" y="158782"/>
                      <a:pt x="57321" y="156686"/>
                      <a:pt x="48180" y="152400"/>
                    </a:cubicBezTo>
                    <a:cubicBezTo>
                      <a:pt x="39135" y="148114"/>
                      <a:pt x="31993" y="141541"/>
                      <a:pt x="26756" y="132493"/>
                    </a:cubicBezTo>
                    <a:cubicBezTo>
                      <a:pt x="21519" y="123539"/>
                      <a:pt x="18948" y="111823"/>
                      <a:pt x="18948" y="97441"/>
                    </a:cubicBezTo>
                    <a:lnTo>
                      <a:pt x="18948" y="11906"/>
                    </a:lnTo>
                    <a:lnTo>
                      <a:pt x="0" y="4763"/>
                    </a:lnTo>
                    <a:lnTo>
                      <a:pt x="0" y="0"/>
                    </a:lnTo>
                    <a:lnTo>
                      <a:pt x="56369" y="0"/>
                    </a:lnTo>
                    <a:lnTo>
                      <a:pt x="56369" y="4763"/>
                    </a:lnTo>
                    <a:lnTo>
                      <a:pt x="37421" y="11906"/>
                    </a:lnTo>
                    <a:lnTo>
                      <a:pt x="37421" y="94107"/>
                    </a:lnTo>
                    <a:cubicBezTo>
                      <a:pt x="37421" y="107251"/>
                      <a:pt x="39420" y="117634"/>
                      <a:pt x="43419" y="125254"/>
                    </a:cubicBezTo>
                    <a:cubicBezTo>
                      <a:pt x="47419" y="132874"/>
                      <a:pt x="53036" y="138398"/>
                      <a:pt x="60083" y="141732"/>
                    </a:cubicBezTo>
                    <a:cubicBezTo>
                      <a:pt x="67224" y="145066"/>
                      <a:pt x="75317" y="146685"/>
                      <a:pt x="84458" y="146685"/>
                    </a:cubicBezTo>
                    <a:cubicBezTo>
                      <a:pt x="92076" y="146685"/>
                      <a:pt x="98931" y="145161"/>
                      <a:pt x="105025" y="142113"/>
                    </a:cubicBezTo>
                    <a:cubicBezTo>
                      <a:pt x="111215" y="139065"/>
                      <a:pt x="116071" y="134207"/>
                      <a:pt x="119784" y="127540"/>
                    </a:cubicBezTo>
                    <a:cubicBezTo>
                      <a:pt x="123498" y="120872"/>
                      <a:pt x="125402" y="112204"/>
                      <a:pt x="125402" y="101441"/>
                    </a:cubicBezTo>
                    <a:lnTo>
                      <a:pt x="125402" y="11430"/>
                    </a:lnTo>
                    <a:lnTo>
                      <a:pt x="101693" y="4763"/>
                    </a:lnTo>
                    <a:lnTo>
                      <a:pt x="101693" y="0"/>
                    </a:lnTo>
                    <a:lnTo>
                      <a:pt x="157776" y="0"/>
                    </a:lnTo>
                    <a:lnTo>
                      <a:pt x="157776" y="4763"/>
                    </a:lnTo>
                    <a:lnTo>
                      <a:pt x="139018" y="11620"/>
                    </a:lnTo>
                    <a:lnTo>
                      <a:pt x="139018" y="97345"/>
                    </a:lnTo>
                    <a:cubicBezTo>
                      <a:pt x="139018" y="111728"/>
                      <a:pt x="136447" y="123444"/>
                      <a:pt x="131210" y="132397"/>
                    </a:cubicBezTo>
                    <a:cubicBezTo>
                      <a:pt x="125973" y="141351"/>
                      <a:pt x="118832" y="148018"/>
                      <a:pt x="109786" y="152305"/>
                    </a:cubicBezTo>
                    <a:cubicBezTo>
                      <a:pt x="100741" y="156591"/>
                      <a:pt x="90362" y="158686"/>
                      <a:pt x="78840" y="158686"/>
                    </a:cubicBezTo>
                  </a:path>
                </a:pathLst>
              </a:custGeom>
              <a:solidFill>
                <a:srgbClr val="000000"/>
              </a:solidFill>
              <a:ln w="9515" cap="flat">
                <a:noFill/>
                <a:prstDash val="solid"/>
                <a:miter/>
              </a:ln>
            </p:spPr>
            <p:txBody>
              <a:bodyPr rtlCol="0" anchor="ctr"/>
              <a:lstStyle/>
              <a:p>
                <a:endParaRPr lang="en-US"/>
              </a:p>
            </p:txBody>
          </p:sp>
          <p:grpSp>
            <p:nvGrpSpPr>
              <p:cNvPr id="226" name="Graphic 12">
                <a:extLst>
                  <a:ext uri="{FF2B5EF4-FFF2-40B4-BE49-F238E27FC236}">
                    <a16:creationId xmlns:a16="http://schemas.microsoft.com/office/drawing/2014/main" id="{2293223D-C518-9BF4-2E7C-76B84294934B}"/>
                  </a:ext>
                </a:extLst>
              </p:cNvPr>
              <p:cNvGrpSpPr/>
              <p:nvPr/>
            </p:nvGrpSpPr>
            <p:grpSpPr>
              <a:xfrm>
                <a:off x="5334025" y="5104384"/>
                <a:ext cx="1102344" cy="1102714"/>
                <a:chOff x="5334025" y="5104384"/>
                <a:chExt cx="1102344" cy="1102714"/>
              </a:xfrm>
            </p:grpSpPr>
            <p:sp>
              <p:nvSpPr>
                <p:cNvPr id="245" name="Freeform 244">
                  <a:extLst>
                    <a:ext uri="{FF2B5EF4-FFF2-40B4-BE49-F238E27FC236}">
                      <a16:creationId xmlns:a16="http://schemas.microsoft.com/office/drawing/2014/main" id="{14F9A49B-F11F-61BC-BF9C-EC9B4AD4826B}"/>
                    </a:ext>
                  </a:extLst>
                </p:cNvPr>
                <p:cNvSpPr/>
                <p:nvPr/>
              </p:nvSpPr>
              <p:spPr>
                <a:xfrm>
                  <a:off x="5334025" y="5104384"/>
                  <a:ext cx="1102344" cy="1102714"/>
                </a:xfrm>
                <a:custGeom>
                  <a:avLst/>
                  <a:gdLst>
                    <a:gd name="connsiteX0" fmla="*/ 1072605 w 1102344"/>
                    <a:gd name="connsiteY0" fmla="*/ 373126 h 1102714"/>
                    <a:gd name="connsiteX1" fmla="*/ 729344 w 1102344"/>
                    <a:gd name="connsiteY1" fmla="*/ 1072928 h 1102714"/>
                    <a:gd name="connsiteX2" fmla="*/ 29777 w 1102344"/>
                    <a:gd name="connsiteY2" fmla="*/ 729551 h 1102714"/>
                    <a:gd name="connsiteX3" fmla="*/ 372943 w 1102344"/>
                    <a:gd name="connsiteY3" fmla="*/ 29750 h 1102714"/>
                    <a:gd name="connsiteX4" fmla="*/ 1072509 w 1102344"/>
                    <a:gd name="connsiteY4" fmla="*/ 373126 h 1102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344" h="1102714">
                      <a:moveTo>
                        <a:pt x="1072605" y="373126"/>
                      </a:moveTo>
                      <a:cubicBezTo>
                        <a:pt x="1170965" y="661162"/>
                        <a:pt x="1017378" y="974534"/>
                        <a:pt x="729344" y="1072928"/>
                      </a:cubicBezTo>
                      <a:cubicBezTo>
                        <a:pt x="441405" y="1171416"/>
                        <a:pt x="128138" y="1017683"/>
                        <a:pt x="29777" y="729551"/>
                      </a:cubicBezTo>
                      <a:cubicBezTo>
                        <a:pt x="-68678" y="441515"/>
                        <a:pt x="85004" y="128143"/>
                        <a:pt x="372943" y="29750"/>
                      </a:cubicBezTo>
                      <a:cubicBezTo>
                        <a:pt x="660882" y="-68644"/>
                        <a:pt x="974149" y="84995"/>
                        <a:pt x="1072509" y="373126"/>
                      </a:cubicBezTo>
                    </a:path>
                  </a:pathLst>
                </a:custGeom>
                <a:solidFill>
                  <a:srgbClr val="A80050"/>
                </a:solidFill>
                <a:ln w="9515"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0363E49D-CC88-58B8-F15D-465A6A97FA6F}"/>
                    </a:ext>
                  </a:extLst>
                </p:cNvPr>
                <p:cNvSpPr/>
                <p:nvPr/>
              </p:nvSpPr>
              <p:spPr>
                <a:xfrm>
                  <a:off x="5413237" y="5171948"/>
                  <a:ext cx="951211" cy="966216"/>
                </a:xfrm>
                <a:custGeom>
                  <a:avLst/>
                  <a:gdLst>
                    <a:gd name="connsiteX0" fmla="*/ 951116 w 951211"/>
                    <a:gd name="connsiteY0" fmla="*/ 404336 h 966216"/>
                    <a:gd name="connsiteX1" fmla="*/ 949116 w 951211"/>
                    <a:gd name="connsiteY1" fmla="*/ 404908 h 966216"/>
                    <a:gd name="connsiteX2" fmla="*/ 941404 w 951211"/>
                    <a:gd name="connsiteY2" fmla="*/ 396050 h 966216"/>
                    <a:gd name="connsiteX3" fmla="*/ 914362 w 951211"/>
                    <a:gd name="connsiteY3" fmla="*/ 403193 h 966216"/>
                    <a:gd name="connsiteX4" fmla="*/ 916266 w 951211"/>
                    <a:gd name="connsiteY4" fmla="*/ 408432 h 966216"/>
                    <a:gd name="connsiteX5" fmla="*/ 911029 w 951211"/>
                    <a:gd name="connsiteY5" fmla="*/ 412433 h 966216"/>
                    <a:gd name="connsiteX6" fmla="*/ 908363 w 951211"/>
                    <a:gd name="connsiteY6" fmla="*/ 404813 h 966216"/>
                    <a:gd name="connsiteX7" fmla="*/ 872751 w 951211"/>
                    <a:gd name="connsiteY7" fmla="*/ 414242 h 966216"/>
                    <a:gd name="connsiteX8" fmla="*/ 870466 w 951211"/>
                    <a:gd name="connsiteY8" fmla="*/ 425768 h 966216"/>
                    <a:gd name="connsiteX9" fmla="*/ 868467 w 951211"/>
                    <a:gd name="connsiteY9" fmla="*/ 426339 h 966216"/>
                    <a:gd name="connsiteX10" fmla="*/ 859707 w 951211"/>
                    <a:gd name="connsiteY10" fmla="*/ 393097 h 966216"/>
                    <a:gd name="connsiteX11" fmla="*/ 861706 w 951211"/>
                    <a:gd name="connsiteY11" fmla="*/ 392525 h 966216"/>
                    <a:gd name="connsiteX12" fmla="*/ 869324 w 951211"/>
                    <a:gd name="connsiteY12" fmla="*/ 401193 h 966216"/>
                    <a:gd name="connsiteX13" fmla="*/ 902459 w 951211"/>
                    <a:gd name="connsiteY13" fmla="*/ 392430 h 966216"/>
                    <a:gd name="connsiteX14" fmla="*/ 900269 w 951211"/>
                    <a:gd name="connsiteY14" fmla="*/ 388715 h 966216"/>
                    <a:gd name="connsiteX15" fmla="*/ 859421 w 951211"/>
                    <a:gd name="connsiteY15" fmla="*/ 360236 h 966216"/>
                    <a:gd name="connsiteX16" fmla="*/ 858564 w 951211"/>
                    <a:gd name="connsiteY16" fmla="*/ 360426 h 966216"/>
                    <a:gd name="connsiteX17" fmla="*/ 856183 w 951211"/>
                    <a:gd name="connsiteY17" fmla="*/ 371666 h 966216"/>
                    <a:gd name="connsiteX18" fmla="*/ 854184 w 951211"/>
                    <a:gd name="connsiteY18" fmla="*/ 372237 h 966216"/>
                    <a:gd name="connsiteX19" fmla="*/ 845424 w 951211"/>
                    <a:gd name="connsiteY19" fmla="*/ 338995 h 966216"/>
                    <a:gd name="connsiteX20" fmla="*/ 847423 w 951211"/>
                    <a:gd name="connsiteY20" fmla="*/ 338423 h 966216"/>
                    <a:gd name="connsiteX21" fmla="*/ 855136 w 951211"/>
                    <a:gd name="connsiteY21" fmla="*/ 347282 h 966216"/>
                    <a:gd name="connsiteX22" fmla="*/ 923788 w 951211"/>
                    <a:gd name="connsiteY22" fmla="*/ 329184 h 966216"/>
                    <a:gd name="connsiteX23" fmla="*/ 926169 w 951211"/>
                    <a:gd name="connsiteY23" fmla="*/ 317754 h 966216"/>
                    <a:gd name="connsiteX24" fmla="*/ 928168 w 951211"/>
                    <a:gd name="connsiteY24" fmla="*/ 317183 h 966216"/>
                    <a:gd name="connsiteX25" fmla="*/ 936928 w 951211"/>
                    <a:gd name="connsiteY25" fmla="*/ 350425 h 966216"/>
                    <a:gd name="connsiteX26" fmla="*/ 934929 w 951211"/>
                    <a:gd name="connsiteY26" fmla="*/ 350996 h 966216"/>
                    <a:gd name="connsiteX27" fmla="*/ 927311 w 951211"/>
                    <a:gd name="connsiteY27" fmla="*/ 342424 h 966216"/>
                    <a:gd name="connsiteX28" fmla="*/ 871133 w 951211"/>
                    <a:gd name="connsiteY28" fmla="*/ 357283 h 966216"/>
                    <a:gd name="connsiteX29" fmla="*/ 882845 w 951211"/>
                    <a:gd name="connsiteY29" fmla="*/ 363188 h 966216"/>
                    <a:gd name="connsiteX30" fmla="*/ 905126 w 951211"/>
                    <a:gd name="connsiteY30" fmla="*/ 385286 h 966216"/>
                    <a:gd name="connsiteX31" fmla="*/ 908649 w 951211"/>
                    <a:gd name="connsiteY31" fmla="*/ 391001 h 966216"/>
                    <a:gd name="connsiteX32" fmla="*/ 938071 w 951211"/>
                    <a:gd name="connsiteY32" fmla="*/ 383191 h 966216"/>
                    <a:gd name="connsiteX33" fmla="*/ 940451 w 951211"/>
                    <a:gd name="connsiteY33" fmla="*/ 371856 h 966216"/>
                    <a:gd name="connsiteX34" fmla="*/ 942451 w 951211"/>
                    <a:gd name="connsiteY34" fmla="*/ 371285 h 966216"/>
                    <a:gd name="connsiteX35" fmla="*/ 951211 w 951211"/>
                    <a:gd name="connsiteY35" fmla="*/ 404527 h 966216"/>
                    <a:gd name="connsiteX36" fmla="*/ 921693 w 951211"/>
                    <a:gd name="connsiteY36" fmla="*/ 539115 h 966216"/>
                    <a:gd name="connsiteX37" fmla="*/ 907982 w 951211"/>
                    <a:gd name="connsiteY37" fmla="*/ 553784 h 966216"/>
                    <a:gd name="connsiteX38" fmla="*/ 922646 w 951211"/>
                    <a:gd name="connsiteY38" fmla="*/ 567500 h 966216"/>
                    <a:gd name="connsiteX39" fmla="*/ 936357 w 951211"/>
                    <a:gd name="connsiteY39" fmla="*/ 552831 h 966216"/>
                    <a:gd name="connsiteX40" fmla="*/ 921693 w 951211"/>
                    <a:gd name="connsiteY40" fmla="*/ 539115 h 966216"/>
                    <a:gd name="connsiteX41" fmla="*/ 875608 w 951211"/>
                    <a:gd name="connsiteY41" fmla="*/ 746474 h 966216"/>
                    <a:gd name="connsiteX42" fmla="*/ 877322 w 951211"/>
                    <a:gd name="connsiteY42" fmla="*/ 747713 h 966216"/>
                    <a:gd name="connsiteX43" fmla="*/ 856088 w 951211"/>
                    <a:gd name="connsiteY43" fmla="*/ 777812 h 966216"/>
                    <a:gd name="connsiteX44" fmla="*/ 854374 w 951211"/>
                    <a:gd name="connsiteY44" fmla="*/ 776573 h 966216"/>
                    <a:gd name="connsiteX45" fmla="*/ 856850 w 951211"/>
                    <a:gd name="connsiteY45" fmla="*/ 764096 h 966216"/>
                    <a:gd name="connsiteX46" fmla="*/ 830189 w 951211"/>
                    <a:gd name="connsiteY46" fmla="*/ 745236 h 966216"/>
                    <a:gd name="connsiteX47" fmla="*/ 781818 w 951211"/>
                    <a:gd name="connsiteY47" fmla="*/ 746093 h 966216"/>
                    <a:gd name="connsiteX48" fmla="*/ 773439 w 951211"/>
                    <a:gd name="connsiteY48" fmla="*/ 750189 h 966216"/>
                    <a:gd name="connsiteX49" fmla="*/ 771725 w 951211"/>
                    <a:gd name="connsiteY49" fmla="*/ 748951 h 966216"/>
                    <a:gd name="connsiteX50" fmla="*/ 791054 w 951211"/>
                    <a:gd name="connsiteY50" fmla="*/ 721614 h 966216"/>
                    <a:gd name="connsiteX51" fmla="*/ 792768 w 951211"/>
                    <a:gd name="connsiteY51" fmla="*/ 722757 h 966216"/>
                    <a:gd name="connsiteX52" fmla="*/ 791150 w 951211"/>
                    <a:gd name="connsiteY52" fmla="*/ 733235 h 966216"/>
                    <a:gd name="connsiteX53" fmla="*/ 791530 w 951211"/>
                    <a:gd name="connsiteY53" fmla="*/ 733520 h 966216"/>
                    <a:gd name="connsiteX54" fmla="*/ 830284 w 951211"/>
                    <a:gd name="connsiteY54" fmla="*/ 732758 h 966216"/>
                    <a:gd name="connsiteX55" fmla="*/ 816858 w 951211"/>
                    <a:gd name="connsiteY55" fmla="*/ 697802 h 966216"/>
                    <a:gd name="connsiteX56" fmla="*/ 816478 w 951211"/>
                    <a:gd name="connsiteY56" fmla="*/ 697516 h 966216"/>
                    <a:gd name="connsiteX57" fmla="*/ 807051 w 951211"/>
                    <a:gd name="connsiteY57" fmla="*/ 702564 h 966216"/>
                    <a:gd name="connsiteX58" fmla="*/ 805337 w 951211"/>
                    <a:gd name="connsiteY58" fmla="*/ 701326 h 966216"/>
                    <a:gd name="connsiteX59" fmla="*/ 821524 w 951211"/>
                    <a:gd name="connsiteY59" fmla="*/ 678466 h 966216"/>
                    <a:gd name="connsiteX60" fmla="*/ 823238 w 951211"/>
                    <a:gd name="connsiteY60" fmla="*/ 679704 h 966216"/>
                    <a:gd name="connsiteX61" fmla="*/ 821905 w 951211"/>
                    <a:gd name="connsiteY61" fmla="*/ 689039 h 966216"/>
                    <a:gd name="connsiteX62" fmla="*/ 838092 w 951211"/>
                    <a:gd name="connsiteY62" fmla="*/ 733997 h 966216"/>
                    <a:gd name="connsiteX63" fmla="*/ 864944 w 951211"/>
                    <a:gd name="connsiteY63" fmla="*/ 752951 h 966216"/>
                    <a:gd name="connsiteX64" fmla="*/ 875894 w 951211"/>
                    <a:gd name="connsiteY64" fmla="*/ 746379 h 966216"/>
                    <a:gd name="connsiteX65" fmla="*/ 207273 w 951211"/>
                    <a:gd name="connsiteY65" fmla="*/ 87440 h 966216"/>
                    <a:gd name="connsiteX66" fmla="*/ 245932 w 951211"/>
                    <a:gd name="connsiteY66" fmla="*/ 147066 h 966216"/>
                    <a:gd name="connsiteX67" fmla="*/ 239838 w 951211"/>
                    <a:gd name="connsiteY67" fmla="*/ 157163 h 966216"/>
                    <a:gd name="connsiteX68" fmla="*/ 240980 w 951211"/>
                    <a:gd name="connsiteY68" fmla="*/ 158877 h 966216"/>
                    <a:gd name="connsiteX69" fmla="*/ 270022 w 951211"/>
                    <a:gd name="connsiteY69" fmla="*/ 140018 h 966216"/>
                    <a:gd name="connsiteX70" fmla="*/ 268879 w 951211"/>
                    <a:gd name="connsiteY70" fmla="*/ 138303 h 966216"/>
                    <a:gd name="connsiteX71" fmla="*/ 257263 w 951211"/>
                    <a:gd name="connsiteY71" fmla="*/ 139637 h 966216"/>
                    <a:gd name="connsiteX72" fmla="*/ 218604 w 951211"/>
                    <a:gd name="connsiteY72" fmla="*/ 80010 h 966216"/>
                    <a:gd name="connsiteX73" fmla="*/ 224603 w 951211"/>
                    <a:gd name="connsiteY73" fmla="*/ 69914 h 966216"/>
                    <a:gd name="connsiteX74" fmla="*/ 223460 w 951211"/>
                    <a:gd name="connsiteY74" fmla="*/ 68199 h 966216"/>
                    <a:gd name="connsiteX75" fmla="*/ 194419 w 951211"/>
                    <a:gd name="connsiteY75" fmla="*/ 87058 h 966216"/>
                    <a:gd name="connsiteX76" fmla="*/ 195561 w 951211"/>
                    <a:gd name="connsiteY76" fmla="*/ 88773 h 966216"/>
                    <a:gd name="connsiteX77" fmla="*/ 207273 w 951211"/>
                    <a:gd name="connsiteY77" fmla="*/ 87344 h 966216"/>
                    <a:gd name="connsiteX78" fmla="*/ 327343 w 951211"/>
                    <a:gd name="connsiteY78" fmla="*/ 23050 h 966216"/>
                    <a:gd name="connsiteX79" fmla="*/ 326867 w 951211"/>
                    <a:gd name="connsiteY79" fmla="*/ 21050 h 966216"/>
                    <a:gd name="connsiteX80" fmla="*/ 361812 w 951211"/>
                    <a:gd name="connsiteY80" fmla="*/ 12763 h 966216"/>
                    <a:gd name="connsiteX81" fmla="*/ 362288 w 951211"/>
                    <a:gd name="connsiteY81" fmla="*/ 14764 h 966216"/>
                    <a:gd name="connsiteX82" fmla="*/ 352004 w 951211"/>
                    <a:gd name="connsiteY82" fmla="*/ 22574 h 966216"/>
                    <a:gd name="connsiteX83" fmla="*/ 368477 w 951211"/>
                    <a:gd name="connsiteY83" fmla="*/ 91821 h 966216"/>
                    <a:gd name="connsiteX84" fmla="*/ 398376 w 951211"/>
                    <a:gd name="connsiteY84" fmla="*/ 84677 h 966216"/>
                    <a:gd name="connsiteX85" fmla="*/ 402184 w 951211"/>
                    <a:gd name="connsiteY85" fmla="*/ 60865 h 966216"/>
                    <a:gd name="connsiteX86" fmla="*/ 404184 w 951211"/>
                    <a:gd name="connsiteY86" fmla="*/ 60388 h 966216"/>
                    <a:gd name="connsiteX87" fmla="*/ 410944 w 951211"/>
                    <a:gd name="connsiteY87" fmla="*/ 89059 h 966216"/>
                    <a:gd name="connsiteX88" fmla="*/ 346577 w 951211"/>
                    <a:gd name="connsiteY88" fmla="*/ 104394 h 966216"/>
                    <a:gd name="connsiteX89" fmla="*/ 346101 w 951211"/>
                    <a:gd name="connsiteY89" fmla="*/ 102394 h 966216"/>
                    <a:gd name="connsiteX90" fmla="*/ 355147 w 951211"/>
                    <a:gd name="connsiteY90" fmla="*/ 94869 h 966216"/>
                    <a:gd name="connsiteX91" fmla="*/ 338674 w 951211"/>
                    <a:gd name="connsiteY91" fmla="*/ 25718 h 966216"/>
                    <a:gd name="connsiteX92" fmla="*/ 327248 w 951211"/>
                    <a:gd name="connsiteY92" fmla="*/ 23050 h 966216"/>
                    <a:gd name="connsiteX93" fmla="*/ 383807 w 951211"/>
                    <a:gd name="connsiteY93" fmla="*/ 953072 h 966216"/>
                    <a:gd name="connsiteX94" fmla="*/ 353909 w 951211"/>
                    <a:gd name="connsiteY94" fmla="*/ 946023 h 966216"/>
                    <a:gd name="connsiteX95" fmla="*/ 370191 w 951211"/>
                    <a:gd name="connsiteY95" fmla="*/ 876681 h 966216"/>
                    <a:gd name="connsiteX96" fmla="*/ 382855 w 951211"/>
                    <a:gd name="connsiteY96" fmla="*/ 874300 h 966216"/>
                    <a:gd name="connsiteX97" fmla="*/ 383331 w 951211"/>
                    <a:gd name="connsiteY97" fmla="*/ 872300 h 966216"/>
                    <a:gd name="connsiteX98" fmla="*/ 348386 w 951211"/>
                    <a:gd name="connsiteY98" fmla="*/ 864108 h 966216"/>
                    <a:gd name="connsiteX99" fmla="*/ 347910 w 951211"/>
                    <a:gd name="connsiteY99" fmla="*/ 866108 h 966216"/>
                    <a:gd name="connsiteX100" fmla="*/ 356956 w 951211"/>
                    <a:gd name="connsiteY100" fmla="*/ 873538 h 966216"/>
                    <a:gd name="connsiteX101" fmla="*/ 340769 w 951211"/>
                    <a:gd name="connsiteY101" fmla="*/ 942785 h 966216"/>
                    <a:gd name="connsiteX102" fmla="*/ 329343 w 951211"/>
                    <a:gd name="connsiteY102" fmla="*/ 945452 h 966216"/>
                    <a:gd name="connsiteX103" fmla="*/ 328866 w 951211"/>
                    <a:gd name="connsiteY103" fmla="*/ 947452 h 966216"/>
                    <a:gd name="connsiteX104" fmla="*/ 393234 w 951211"/>
                    <a:gd name="connsiteY104" fmla="*/ 962501 h 966216"/>
                    <a:gd name="connsiteX105" fmla="*/ 399994 w 951211"/>
                    <a:gd name="connsiteY105" fmla="*/ 933831 h 966216"/>
                    <a:gd name="connsiteX106" fmla="*/ 397995 w 951211"/>
                    <a:gd name="connsiteY106" fmla="*/ 933355 h 966216"/>
                    <a:gd name="connsiteX107" fmla="*/ 383902 w 951211"/>
                    <a:gd name="connsiteY107" fmla="*/ 952976 h 966216"/>
                    <a:gd name="connsiteX108" fmla="*/ 602047 w 951211"/>
                    <a:gd name="connsiteY108" fmla="*/ 865251 h 966216"/>
                    <a:gd name="connsiteX109" fmla="*/ 602428 w 951211"/>
                    <a:gd name="connsiteY109" fmla="*/ 867251 h 966216"/>
                    <a:gd name="connsiteX110" fmla="*/ 594715 w 951211"/>
                    <a:gd name="connsiteY110" fmla="*/ 873347 h 966216"/>
                    <a:gd name="connsiteX111" fmla="*/ 584527 w 951211"/>
                    <a:gd name="connsiteY111" fmla="*/ 955929 h 966216"/>
                    <a:gd name="connsiteX112" fmla="*/ 579290 w 951211"/>
                    <a:gd name="connsiteY112" fmla="*/ 956882 h 966216"/>
                    <a:gd name="connsiteX113" fmla="*/ 545487 w 951211"/>
                    <a:gd name="connsiteY113" fmla="*/ 899732 h 966216"/>
                    <a:gd name="connsiteX114" fmla="*/ 544630 w 951211"/>
                    <a:gd name="connsiteY114" fmla="*/ 899922 h 966216"/>
                    <a:gd name="connsiteX115" fmla="*/ 532252 w 951211"/>
                    <a:gd name="connsiteY115" fmla="*/ 965264 h 966216"/>
                    <a:gd name="connsiteX116" fmla="*/ 527110 w 951211"/>
                    <a:gd name="connsiteY116" fmla="*/ 966216 h 966216"/>
                    <a:gd name="connsiteX117" fmla="*/ 489499 w 951211"/>
                    <a:gd name="connsiteY117" fmla="*/ 892207 h 966216"/>
                    <a:gd name="connsiteX118" fmla="*/ 478930 w 951211"/>
                    <a:gd name="connsiteY118" fmla="*/ 889159 h 966216"/>
                    <a:gd name="connsiteX119" fmla="*/ 478549 w 951211"/>
                    <a:gd name="connsiteY119" fmla="*/ 887159 h 966216"/>
                    <a:gd name="connsiteX120" fmla="*/ 512923 w 951211"/>
                    <a:gd name="connsiteY120" fmla="*/ 881063 h 966216"/>
                    <a:gd name="connsiteX121" fmla="*/ 513304 w 951211"/>
                    <a:gd name="connsiteY121" fmla="*/ 883063 h 966216"/>
                    <a:gd name="connsiteX122" fmla="*/ 503306 w 951211"/>
                    <a:gd name="connsiteY122" fmla="*/ 889730 h 966216"/>
                    <a:gd name="connsiteX123" fmla="*/ 528443 w 951211"/>
                    <a:gd name="connsiteY123" fmla="*/ 940880 h 966216"/>
                    <a:gd name="connsiteX124" fmla="*/ 529205 w 951211"/>
                    <a:gd name="connsiteY124" fmla="*/ 940880 h 966216"/>
                    <a:gd name="connsiteX125" fmla="*/ 540441 w 951211"/>
                    <a:gd name="connsiteY125" fmla="*/ 875538 h 966216"/>
                    <a:gd name="connsiteX126" fmla="*/ 545773 w 951211"/>
                    <a:gd name="connsiteY126" fmla="*/ 874586 h 966216"/>
                    <a:gd name="connsiteX127" fmla="*/ 579099 w 951211"/>
                    <a:gd name="connsiteY127" fmla="*/ 931926 h 966216"/>
                    <a:gd name="connsiteX128" fmla="*/ 579861 w 951211"/>
                    <a:gd name="connsiteY128" fmla="*/ 931926 h 966216"/>
                    <a:gd name="connsiteX129" fmla="*/ 585764 w 951211"/>
                    <a:gd name="connsiteY129" fmla="*/ 875252 h 966216"/>
                    <a:gd name="connsiteX130" fmla="*/ 574053 w 951211"/>
                    <a:gd name="connsiteY130" fmla="*/ 872300 h 966216"/>
                    <a:gd name="connsiteX131" fmla="*/ 573672 w 951211"/>
                    <a:gd name="connsiteY131" fmla="*/ 870204 h 966216"/>
                    <a:gd name="connsiteX132" fmla="*/ 602047 w 951211"/>
                    <a:gd name="connsiteY132" fmla="*/ 865156 h 966216"/>
                    <a:gd name="connsiteX133" fmla="*/ 226983 w 951211"/>
                    <a:gd name="connsiteY133" fmla="*/ 850392 h 966216"/>
                    <a:gd name="connsiteX134" fmla="*/ 196418 w 951211"/>
                    <a:gd name="connsiteY134" fmla="*/ 848297 h 966216"/>
                    <a:gd name="connsiteX135" fmla="*/ 196418 w 951211"/>
                    <a:gd name="connsiteY135" fmla="*/ 848297 h 966216"/>
                    <a:gd name="connsiteX136" fmla="*/ 232696 w 951211"/>
                    <a:gd name="connsiteY136" fmla="*/ 824484 h 966216"/>
                    <a:gd name="connsiteX137" fmla="*/ 226983 w 951211"/>
                    <a:gd name="connsiteY137" fmla="*/ 850392 h 966216"/>
                    <a:gd name="connsiteX138" fmla="*/ 239266 w 951211"/>
                    <a:gd name="connsiteY138" fmla="*/ 854869 h 966216"/>
                    <a:gd name="connsiteX139" fmla="*/ 248217 w 951211"/>
                    <a:gd name="connsiteY139" fmla="*/ 813245 h 966216"/>
                    <a:gd name="connsiteX140" fmla="*/ 242313 w 951211"/>
                    <a:gd name="connsiteY140" fmla="*/ 809149 h 966216"/>
                    <a:gd name="connsiteX141" fmla="*/ 169091 w 951211"/>
                    <a:gd name="connsiteY141" fmla="*/ 856202 h 966216"/>
                    <a:gd name="connsiteX142" fmla="*/ 159855 w 951211"/>
                    <a:gd name="connsiteY142" fmla="*/ 855059 h 966216"/>
                    <a:gd name="connsiteX143" fmla="*/ 158712 w 951211"/>
                    <a:gd name="connsiteY143" fmla="*/ 856774 h 966216"/>
                    <a:gd name="connsiteX144" fmla="*/ 181850 w 951211"/>
                    <a:gd name="connsiteY144" fmla="*/ 872776 h 966216"/>
                    <a:gd name="connsiteX145" fmla="*/ 182993 w 951211"/>
                    <a:gd name="connsiteY145" fmla="*/ 871061 h 966216"/>
                    <a:gd name="connsiteX146" fmla="*/ 176613 w 951211"/>
                    <a:gd name="connsiteY146" fmla="*/ 861346 h 966216"/>
                    <a:gd name="connsiteX147" fmla="*/ 225650 w 951211"/>
                    <a:gd name="connsiteY147" fmla="*/ 856107 h 966216"/>
                    <a:gd name="connsiteX148" fmla="*/ 218223 w 951211"/>
                    <a:gd name="connsiteY148" fmla="*/ 889826 h 966216"/>
                    <a:gd name="connsiteX149" fmla="*/ 206226 w 951211"/>
                    <a:gd name="connsiteY149" fmla="*/ 887063 h 966216"/>
                    <a:gd name="connsiteX150" fmla="*/ 205083 w 951211"/>
                    <a:gd name="connsiteY150" fmla="*/ 888778 h 966216"/>
                    <a:gd name="connsiteX151" fmla="*/ 233363 w 951211"/>
                    <a:gd name="connsiteY151" fmla="*/ 908304 h 966216"/>
                    <a:gd name="connsiteX152" fmla="*/ 234505 w 951211"/>
                    <a:gd name="connsiteY152" fmla="*/ 906590 h 966216"/>
                    <a:gd name="connsiteX153" fmla="*/ 230030 w 951211"/>
                    <a:gd name="connsiteY153" fmla="*/ 897731 h 966216"/>
                    <a:gd name="connsiteX154" fmla="*/ 237933 w 951211"/>
                    <a:gd name="connsiteY154" fmla="*/ 860774 h 966216"/>
                    <a:gd name="connsiteX155" fmla="*/ 237933 w 951211"/>
                    <a:gd name="connsiteY155" fmla="*/ 860774 h 966216"/>
                    <a:gd name="connsiteX156" fmla="*/ 248788 w 951211"/>
                    <a:gd name="connsiteY156" fmla="*/ 866775 h 966216"/>
                    <a:gd name="connsiteX157" fmla="*/ 250121 w 951211"/>
                    <a:gd name="connsiteY157" fmla="*/ 860489 h 966216"/>
                    <a:gd name="connsiteX158" fmla="*/ 239266 w 951211"/>
                    <a:gd name="connsiteY158" fmla="*/ 854774 h 966216"/>
                    <a:gd name="connsiteX159" fmla="*/ 239266 w 951211"/>
                    <a:gd name="connsiteY159" fmla="*/ 854774 h 966216"/>
                    <a:gd name="connsiteX160" fmla="*/ 51782 w 951211"/>
                    <a:gd name="connsiteY160" fmla="*/ 552069 h 966216"/>
                    <a:gd name="connsiteX161" fmla="*/ 38547 w 951211"/>
                    <a:gd name="connsiteY161" fmla="*/ 566166 h 966216"/>
                    <a:gd name="connsiteX162" fmla="*/ 24455 w 951211"/>
                    <a:gd name="connsiteY162" fmla="*/ 552926 h 966216"/>
                    <a:gd name="connsiteX163" fmla="*/ 37690 w 951211"/>
                    <a:gd name="connsiteY163" fmla="*/ 538829 h 966216"/>
                    <a:gd name="connsiteX164" fmla="*/ 51782 w 951211"/>
                    <a:gd name="connsiteY164" fmla="*/ 552069 h 966216"/>
                    <a:gd name="connsiteX165" fmla="*/ 79110 w 951211"/>
                    <a:gd name="connsiteY165" fmla="*/ 406051 h 966216"/>
                    <a:gd name="connsiteX166" fmla="*/ 86156 w 951211"/>
                    <a:gd name="connsiteY166" fmla="*/ 389953 h 966216"/>
                    <a:gd name="connsiteX167" fmla="*/ 87489 w 951211"/>
                    <a:gd name="connsiteY167" fmla="*/ 378428 h 966216"/>
                    <a:gd name="connsiteX168" fmla="*/ 86441 w 951211"/>
                    <a:gd name="connsiteY168" fmla="*/ 366427 h 966216"/>
                    <a:gd name="connsiteX169" fmla="*/ 83014 w 951211"/>
                    <a:gd name="connsiteY169" fmla="*/ 356045 h 966216"/>
                    <a:gd name="connsiteX170" fmla="*/ 63113 w 951211"/>
                    <a:gd name="connsiteY170" fmla="*/ 351282 h 966216"/>
                    <a:gd name="connsiteX171" fmla="*/ 59685 w 951211"/>
                    <a:gd name="connsiteY171" fmla="*/ 341186 h 966216"/>
                    <a:gd name="connsiteX172" fmla="*/ 57686 w 951211"/>
                    <a:gd name="connsiteY172" fmla="*/ 340709 h 966216"/>
                    <a:gd name="connsiteX173" fmla="*/ 49783 w 951211"/>
                    <a:gd name="connsiteY173" fmla="*/ 374047 h 966216"/>
                    <a:gd name="connsiteX174" fmla="*/ 51782 w 951211"/>
                    <a:gd name="connsiteY174" fmla="*/ 374523 h 966216"/>
                    <a:gd name="connsiteX175" fmla="*/ 59590 w 951211"/>
                    <a:gd name="connsiteY175" fmla="*/ 364522 h 966216"/>
                    <a:gd name="connsiteX176" fmla="*/ 81204 w 951211"/>
                    <a:gd name="connsiteY176" fmla="*/ 369665 h 966216"/>
                    <a:gd name="connsiteX177" fmla="*/ 81204 w 951211"/>
                    <a:gd name="connsiteY177" fmla="*/ 377285 h 966216"/>
                    <a:gd name="connsiteX178" fmla="*/ 79967 w 951211"/>
                    <a:gd name="connsiteY178" fmla="*/ 384620 h 966216"/>
                    <a:gd name="connsiteX179" fmla="*/ 71397 w 951211"/>
                    <a:gd name="connsiteY179" fmla="*/ 400145 h 966216"/>
                    <a:gd name="connsiteX180" fmla="*/ 55305 w 951211"/>
                    <a:gd name="connsiteY180" fmla="*/ 408813 h 966216"/>
                    <a:gd name="connsiteX181" fmla="*/ 33310 w 951211"/>
                    <a:gd name="connsiteY181" fmla="*/ 408242 h 966216"/>
                    <a:gd name="connsiteX182" fmla="*/ 17028 w 951211"/>
                    <a:gd name="connsiteY182" fmla="*/ 399955 h 966216"/>
                    <a:gd name="connsiteX183" fmla="*/ 7887 w 951211"/>
                    <a:gd name="connsiteY183" fmla="*/ 385667 h 966216"/>
                    <a:gd name="connsiteX184" fmla="*/ 7506 w 951211"/>
                    <a:gd name="connsiteY184" fmla="*/ 367951 h 966216"/>
                    <a:gd name="connsiteX185" fmla="*/ 10743 w 951211"/>
                    <a:gd name="connsiteY185" fmla="*/ 360045 h 966216"/>
                    <a:gd name="connsiteX186" fmla="*/ 17313 w 951211"/>
                    <a:gd name="connsiteY186" fmla="*/ 352616 h 966216"/>
                    <a:gd name="connsiteX187" fmla="*/ 34643 w 951211"/>
                    <a:gd name="connsiteY187" fmla="*/ 347091 h 966216"/>
                    <a:gd name="connsiteX188" fmla="*/ 35119 w 951211"/>
                    <a:gd name="connsiteY188" fmla="*/ 345091 h 966216"/>
                    <a:gd name="connsiteX189" fmla="*/ 13695 w 951211"/>
                    <a:gd name="connsiteY189" fmla="*/ 340804 h 966216"/>
                    <a:gd name="connsiteX190" fmla="*/ 8839 w 951211"/>
                    <a:gd name="connsiteY190" fmla="*/ 347282 h 966216"/>
                    <a:gd name="connsiteX191" fmla="*/ 4744 w 951211"/>
                    <a:gd name="connsiteY191" fmla="*/ 355187 h 966216"/>
                    <a:gd name="connsiteX192" fmla="*/ 1317 w 951211"/>
                    <a:gd name="connsiteY192" fmla="*/ 366332 h 966216"/>
                    <a:gd name="connsiteX193" fmla="*/ 555 w 951211"/>
                    <a:gd name="connsiteY193" fmla="*/ 384715 h 966216"/>
                    <a:gd name="connsiteX194" fmla="*/ 6554 w 951211"/>
                    <a:gd name="connsiteY194" fmla="*/ 401479 h 966216"/>
                    <a:gd name="connsiteX195" fmla="*/ 18551 w 951211"/>
                    <a:gd name="connsiteY195" fmla="*/ 414814 h 966216"/>
                    <a:gd name="connsiteX196" fmla="*/ 35595 w 951211"/>
                    <a:gd name="connsiteY196" fmla="*/ 422624 h 966216"/>
                    <a:gd name="connsiteX197" fmla="*/ 52639 w 951211"/>
                    <a:gd name="connsiteY197" fmla="*/ 423291 h 966216"/>
                    <a:gd name="connsiteX198" fmla="*/ 67684 w 951211"/>
                    <a:gd name="connsiteY198" fmla="*/ 417481 h 966216"/>
                    <a:gd name="connsiteX199" fmla="*/ 79395 w 951211"/>
                    <a:gd name="connsiteY199" fmla="*/ 406051 h 966216"/>
                    <a:gd name="connsiteX200" fmla="*/ 150714 w 951211"/>
                    <a:gd name="connsiteY200" fmla="*/ 724090 h 966216"/>
                    <a:gd name="connsiteX201" fmla="*/ 152047 w 951211"/>
                    <a:gd name="connsiteY201" fmla="*/ 732092 h 966216"/>
                    <a:gd name="connsiteX202" fmla="*/ 134241 w 951211"/>
                    <a:gd name="connsiteY202" fmla="*/ 744665 h 966216"/>
                    <a:gd name="connsiteX203" fmla="*/ 133098 w 951211"/>
                    <a:gd name="connsiteY203" fmla="*/ 742950 h 966216"/>
                    <a:gd name="connsiteX204" fmla="*/ 141001 w 951211"/>
                    <a:gd name="connsiteY204" fmla="*/ 726662 h 966216"/>
                    <a:gd name="connsiteX205" fmla="*/ 140144 w 951211"/>
                    <a:gd name="connsiteY205" fmla="*/ 716852 h 966216"/>
                    <a:gd name="connsiteX206" fmla="*/ 136621 w 951211"/>
                    <a:gd name="connsiteY206" fmla="*/ 709041 h 966216"/>
                    <a:gd name="connsiteX207" fmla="*/ 123576 w 951211"/>
                    <a:gd name="connsiteY207" fmla="*/ 697135 h 966216"/>
                    <a:gd name="connsiteX208" fmla="*/ 106913 w 951211"/>
                    <a:gd name="connsiteY208" fmla="*/ 693896 h 966216"/>
                    <a:gd name="connsiteX209" fmla="*/ 89679 w 951211"/>
                    <a:gd name="connsiteY209" fmla="*/ 699992 h 966216"/>
                    <a:gd name="connsiteX210" fmla="*/ 74158 w 951211"/>
                    <a:gd name="connsiteY210" fmla="*/ 715518 h 966216"/>
                    <a:gd name="connsiteX211" fmla="*/ 69302 w 951211"/>
                    <a:gd name="connsiteY211" fmla="*/ 733139 h 966216"/>
                    <a:gd name="connsiteX212" fmla="*/ 74634 w 951211"/>
                    <a:gd name="connsiteY212" fmla="*/ 749999 h 966216"/>
                    <a:gd name="connsiteX213" fmla="*/ 79110 w 951211"/>
                    <a:gd name="connsiteY213" fmla="*/ 755999 h 966216"/>
                    <a:gd name="connsiteX214" fmla="*/ 84632 w 951211"/>
                    <a:gd name="connsiteY214" fmla="*/ 761333 h 966216"/>
                    <a:gd name="connsiteX215" fmla="*/ 103200 w 951211"/>
                    <a:gd name="connsiteY215" fmla="*/ 749237 h 966216"/>
                    <a:gd name="connsiteX216" fmla="*/ 101391 w 951211"/>
                    <a:gd name="connsiteY216" fmla="*/ 736664 h 966216"/>
                    <a:gd name="connsiteX217" fmla="*/ 103105 w 951211"/>
                    <a:gd name="connsiteY217" fmla="*/ 735521 h 966216"/>
                    <a:gd name="connsiteX218" fmla="*/ 121767 w 951211"/>
                    <a:gd name="connsiteY218" fmla="*/ 764191 h 966216"/>
                    <a:gd name="connsiteX219" fmla="*/ 120053 w 951211"/>
                    <a:gd name="connsiteY219" fmla="*/ 765334 h 966216"/>
                    <a:gd name="connsiteX220" fmla="*/ 110341 w 951211"/>
                    <a:gd name="connsiteY220" fmla="*/ 760857 h 966216"/>
                    <a:gd name="connsiteX221" fmla="*/ 93202 w 951211"/>
                    <a:gd name="connsiteY221" fmla="*/ 772001 h 966216"/>
                    <a:gd name="connsiteX222" fmla="*/ 83299 w 951211"/>
                    <a:gd name="connsiteY222" fmla="*/ 767334 h 966216"/>
                    <a:gd name="connsiteX223" fmla="*/ 73873 w 951211"/>
                    <a:gd name="connsiteY223" fmla="*/ 759809 h 966216"/>
                    <a:gd name="connsiteX224" fmla="*/ 66446 w 951211"/>
                    <a:gd name="connsiteY224" fmla="*/ 750856 h 966216"/>
                    <a:gd name="connsiteX225" fmla="*/ 59590 w 951211"/>
                    <a:gd name="connsiteY225" fmla="*/ 734663 h 966216"/>
                    <a:gd name="connsiteX226" fmla="*/ 59400 w 951211"/>
                    <a:gd name="connsiteY226" fmla="*/ 718280 h 966216"/>
                    <a:gd name="connsiteX227" fmla="*/ 65589 w 951211"/>
                    <a:gd name="connsiteY227" fmla="*/ 703326 h 966216"/>
                    <a:gd name="connsiteX228" fmla="*/ 77777 w 951211"/>
                    <a:gd name="connsiteY228" fmla="*/ 691420 h 966216"/>
                    <a:gd name="connsiteX229" fmla="*/ 95202 w 951211"/>
                    <a:gd name="connsiteY229" fmla="*/ 684467 h 966216"/>
                    <a:gd name="connsiteX230" fmla="*/ 113103 w 951211"/>
                    <a:gd name="connsiteY230" fmla="*/ 684943 h 966216"/>
                    <a:gd name="connsiteX231" fmla="*/ 129385 w 951211"/>
                    <a:gd name="connsiteY231" fmla="*/ 692182 h 966216"/>
                    <a:gd name="connsiteX232" fmla="*/ 142049 w 951211"/>
                    <a:gd name="connsiteY232" fmla="*/ 705422 h 966216"/>
                    <a:gd name="connsiteX233" fmla="*/ 147762 w 951211"/>
                    <a:gd name="connsiteY233" fmla="*/ 715613 h 966216"/>
                    <a:gd name="connsiteX234" fmla="*/ 150618 w 951211"/>
                    <a:gd name="connsiteY234" fmla="*/ 724090 h 966216"/>
                    <a:gd name="connsiteX235" fmla="*/ 708596 w 951211"/>
                    <a:gd name="connsiteY235" fmla="*/ 873347 h 966216"/>
                    <a:gd name="connsiteX236" fmla="*/ 708596 w 951211"/>
                    <a:gd name="connsiteY236" fmla="*/ 873347 h 966216"/>
                    <a:gd name="connsiteX237" fmla="*/ 699645 w 951211"/>
                    <a:gd name="connsiteY237" fmla="*/ 830866 h 966216"/>
                    <a:gd name="connsiteX238" fmla="*/ 721736 w 951211"/>
                    <a:gd name="connsiteY238" fmla="*/ 845630 h 966216"/>
                    <a:gd name="connsiteX239" fmla="*/ 708691 w 951211"/>
                    <a:gd name="connsiteY239" fmla="*/ 873347 h 966216"/>
                    <a:gd name="connsiteX240" fmla="*/ 767155 w 951211"/>
                    <a:gd name="connsiteY240" fmla="*/ 860108 h 966216"/>
                    <a:gd name="connsiteX241" fmla="*/ 735638 w 951211"/>
                    <a:gd name="connsiteY241" fmla="*/ 839248 h 966216"/>
                    <a:gd name="connsiteX242" fmla="*/ 745159 w 951211"/>
                    <a:gd name="connsiteY242" fmla="*/ 831342 h 966216"/>
                    <a:gd name="connsiteX243" fmla="*/ 739827 w 951211"/>
                    <a:gd name="connsiteY243" fmla="*/ 827818 h 966216"/>
                    <a:gd name="connsiteX244" fmla="*/ 730496 w 951211"/>
                    <a:gd name="connsiteY244" fmla="*/ 835914 h 966216"/>
                    <a:gd name="connsiteX245" fmla="*/ 730496 w 951211"/>
                    <a:gd name="connsiteY245" fmla="*/ 835914 h 966216"/>
                    <a:gd name="connsiteX246" fmla="*/ 694979 w 951211"/>
                    <a:gd name="connsiteY246" fmla="*/ 812483 h 966216"/>
                    <a:gd name="connsiteX247" fmla="*/ 689076 w 951211"/>
                    <a:gd name="connsiteY247" fmla="*/ 816483 h 966216"/>
                    <a:gd name="connsiteX248" fmla="*/ 706310 w 951211"/>
                    <a:gd name="connsiteY248" fmla="*/ 901827 h 966216"/>
                    <a:gd name="connsiteX249" fmla="*/ 701930 w 951211"/>
                    <a:gd name="connsiteY249" fmla="*/ 910019 h 966216"/>
                    <a:gd name="connsiteX250" fmla="*/ 703073 w 951211"/>
                    <a:gd name="connsiteY250" fmla="*/ 911733 h 966216"/>
                    <a:gd name="connsiteX251" fmla="*/ 726401 w 951211"/>
                    <a:gd name="connsiteY251" fmla="*/ 895922 h 966216"/>
                    <a:gd name="connsiteX252" fmla="*/ 725259 w 951211"/>
                    <a:gd name="connsiteY252" fmla="*/ 894207 h 966216"/>
                    <a:gd name="connsiteX253" fmla="*/ 713928 w 951211"/>
                    <a:gd name="connsiteY253" fmla="*/ 896588 h 966216"/>
                    <a:gd name="connsiteX254" fmla="*/ 726878 w 951211"/>
                    <a:gd name="connsiteY254" fmla="*/ 848963 h 966216"/>
                    <a:gd name="connsiteX255" fmla="*/ 755538 w 951211"/>
                    <a:gd name="connsiteY255" fmla="*/ 868204 h 966216"/>
                    <a:gd name="connsiteX256" fmla="*/ 748587 w 951211"/>
                    <a:gd name="connsiteY256" fmla="*/ 878396 h 966216"/>
                    <a:gd name="connsiteX257" fmla="*/ 749730 w 951211"/>
                    <a:gd name="connsiteY257" fmla="*/ 880110 h 966216"/>
                    <a:gd name="connsiteX258" fmla="*/ 778200 w 951211"/>
                    <a:gd name="connsiteY258" fmla="*/ 860774 h 966216"/>
                    <a:gd name="connsiteX259" fmla="*/ 777057 w 951211"/>
                    <a:gd name="connsiteY259" fmla="*/ 859060 h 966216"/>
                    <a:gd name="connsiteX260" fmla="*/ 767155 w 951211"/>
                    <a:gd name="connsiteY260" fmla="*/ 860012 h 966216"/>
                    <a:gd name="connsiteX261" fmla="*/ 121006 w 951211"/>
                    <a:gd name="connsiteY261" fmla="*/ 214503 h 966216"/>
                    <a:gd name="connsiteX262" fmla="*/ 95392 w 951211"/>
                    <a:gd name="connsiteY262" fmla="*/ 207740 h 966216"/>
                    <a:gd name="connsiteX263" fmla="*/ 117673 w 951211"/>
                    <a:gd name="connsiteY263" fmla="*/ 244983 h 966216"/>
                    <a:gd name="connsiteX264" fmla="*/ 117673 w 951211"/>
                    <a:gd name="connsiteY264" fmla="*/ 244983 h 966216"/>
                    <a:gd name="connsiteX265" fmla="*/ 121006 w 951211"/>
                    <a:gd name="connsiteY265" fmla="*/ 214503 h 966216"/>
                    <a:gd name="connsiteX266" fmla="*/ 124529 w 951211"/>
                    <a:gd name="connsiteY266" fmla="*/ 272606 h 966216"/>
                    <a:gd name="connsiteX267" fmla="*/ 80443 w 951211"/>
                    <a:gd name="connsiteY267" fmla="*/ 197549 h 966216"/>
                    <a:gd name="connsiteX268" fmla="*/ 84728 w 951211"/>
                    <a:gd name="connsiteY268" fmla="*/ 191833 h 966216"/>
                    <a:gd name="connsiteX269" fmla="*/ 125862 w 951211"/>
                    <a:gd name="connsiteY269" fmla="*/ 202406 h 966216"/>
                    <a:gd name="connsiteX270" fmla="*/ 125862 w 951211"/>
                    <a:gd name="connsiteY270" fmla="*/ 202406 h 966216"/>
                    <a:gd name="connsiteX271" fmla="*/ 132051 w 951211"/>
                    <a:gd name="connsiteY271" fmla="*/ 191738 h 966216"/>
                    <a:gd name="connsiteX272" fmla="*/ 138240 w 951211"/>
                    <a:gd name="connsiteY272" fmla="*/ 193358 h 966216"/>
                    <a:gd name="connsiteX273" fmla="*/ 131860 w 951211"/>
                    <a:gd name="connsiteY273" fmla="*/ 203930 h 966216"/>
                    <a:gd name="connsiteX274" fmla="*/ 168519 w 951211"/>
                    <a:gd name="connsiteY274" fmla="*/ 213360 h 966216"/>
                    <a:gd name="connsiteX275" fmla="*/ 177470 w 951211"/>
                    <a:gd name="connsiteY275" fmla="*/ 209169 h 966216"/>
                    <a:gd name="connsiteX276" fmla="*/ 179184 w 951211"/>
                    <a:gd name="connsiteY276" fmla="*/ 210407 h 966216"/>
                    <a:gd name="connsiteX277" fmla="*/ 158521 w 951211"/>
                    <a:gd name="connsiteY277" fmla="*/ 237934 h 966216"/>
                    <a:gd name="connsiteX278" fmla="*/ 156808 w 951211"/>
                    <a:gd name="connsiteY278" fmla="*/ 236696 h 966216"/>
                    <a:gd name="connsiteX279" fmla="*/ 160045 w 951211"/>
                    <a:gd name="connsiteY279" fmla="*/ 224790 h 966216"/>
                    <a:gd name="connsiteX280" fmla="*/ 126623 w 951211"/>
                    <a:gd name="connsiteY280" fmla="*/ 216027 h 966216"/>
                    <a:gd name="connsiteX281" fmla="*/ 126623 w 951211"/>
                    <a:gd name="connsiteY281" fmla="*/ 216027 h 966216"/>
                    <a:gd name="connsiteX282" fmla="*/ 129956 w 951211"/>
                    <a:gd name="connsiteY282" fmla="*/ 265271 h 966216"/>
                    <a:gd name="connsiteX283" fmla="*/ 139859 w 951211"/>
                    <a:gd name="connsiteY283" fmla="*/ 259271 h 966216"/>
                    <a:gd name="connsiteX284" fmla="*/ 141477 w 951211"/>
                    <a:gd name="connsiteY284" fmla="*/ 260509 h 966216"/>
                    <a:gd name="connsiteX285" fmla="*/ 124529 w 951211"/>
                    <a:gd name="connsiteY285" fmla="*/ 282988 h 966216"/>
                    <a:gd name="connsiteX286" fmla="*/ 122815 w 951211"/>
                    <a:gd name="connsiteY286" fmla="*/ 281750 h 966216"/>
                    <a:gd name="connsiteX287" fmla="*/ 124338 w 951211"/>
                    <a:gd name="connsiteY287" fmla="*/ 272606 h 966216"/>
                    <a:gd name="connsiteX288" fmla="*/ 754110 w 951211"/>
                    <a:gd name="connsiteY288" fmla="*/ 199168 h 966216"/>
                    <a:gd name="connsiteX289" fmla="*/ 750587 w 951211"/>
                    <a:gd name="connsiteY289" fmla="*/ 187643 h 966216"/>
                    <a:gd name="connsiteX290" fmla="*/ 802005 w 951211"/>
                    <a:gd name="connsiteY290" fmla="*/ 163735 h 966216"/>
                    <a:gd name="connsiteX291" fmla="*/ 802481 w 951211"/>
                    <a:gd name="connsiteY291" fmla="*/ 164306 h 966216"/>
                    <a:gd name="connsiteX292" fmla="*/ 770487 w 951211"/>
                    <a:gd name="connsiteY292" fmla="*/ 222314 h 966216"/>
                    <a:gd name="connsiteX293" fmla="*/ 774010 w 951211"/>
                    <a:gd name="connsiteY293" fmla="*/ 226409 h 966216"/>
                    <a:gd name="connsiteX294" fmla="*/ 835616 w 951211"/>
                    <a:gd name="connsiteY294" fmla="*/ 202502 h 966216"/>
                    <a:gd name="connsiteX295" fmla="*/ 836092 w 951211"/>
                    <a:gd name="connsiteY295" fmla="*/ 203073 h 966216"/>
                    <a:gd name="connsiteX296" fmla="*/ 805147 w 951211"/>
                    <a:gd name="connsiteY296" fmla="*/ 250889 h 966216"/>
                    <a:gd name="connsiteX297" fmla="*/ 794292 w 951211"/>
                    <a:gd name="connsiteY297" fmla="*/ 245745 h 966216"/>
                    <a:gd name="connsiteX298" fmla="*/ 792768 w 951211"/>
                    <a:gd name="connsiteY298" fmla="*/ 247078 h 966216"/>
                    <a:gd name="connsiteX299" fmla="*/ 815621 w 951211"/>
                    <a:gd name="connsiteY299" fmla="*/ 273368 h 966216"/>
                    <a:gd name="connsiteX300" fmla="*/ 817239 w 951211"/>
                    <a:gd name="connsiteY300" fmla="*/ 272034 h 966216"/>
                    <a:gd name="connsiteX301" fmla="*/ 814383 w 951211"/>
                    <a:gd name="connsiteY301" fmla="*/ 261461 h 966216"/>
                    <a:gd name="connsiteX302" fmla="*/ 858469 w 951211"/>
                    <a:gd name="connsiteY302" fmla="*/ 191262 h 966216"/>
                    <a:gd name="connsiteX303" fmla="*/ 855041 w 951211"/>
                    <a:gd name="connsiteY303" fmla="*/ 187357 h 966216"/>
                    <a:gd name="connsiteX304" fmla="*/ 792768 w 951211"/>
                    <a:gd name="connsiteY304" fmla="*/ 210217 h 966216"/>
                    <a:gd name="connsiteX305" fmla="*/ 792197 w 951211"/>
                    <a:gd name="connsiteY305" fmla="*/ 209550 h 966216"/>
                    <a:gd name="connsiteX306" fmla="*/ 823809 w 951211"/>
                    <a:gd name="connsiteY306" fmla="*/ 151257 h 966216"/>
                    <a:gd name="connsiteX307" fmla="*/ 820286 w 951211"/>
                    <a:gd name="connsiteY307" fmla="*/ 147257 h 966216"/>
                    <a:gd name="connsiteX308" fmla="*/ 744398 w 951211"/>
                    <a:gd name="connsiteY308" fmla="*/ 180975 h 966216"/>
                    <a:gd name="connsiteX309" fmla="*/ 735161 w 951211"/>
                    <a:gd name="connsiteY309" fmla="*/ 177451 h 966216"/>
                    <a:gd name="connsiteX310" fmla="*/ 733543 w 951211"/>
                    <a:gd name="connsiteY310" fmla="*/ 178784 h 966216"/>
                    <a:gd name="connsiteX311" fmla="*/ 752396 w 951211"/>
                    <a:gd name="connsiteY311" fmla="*/ 200501 h 966216"/>
                    <a:gd name="connsiteX312" fmla="*/ 753919 w 951211"/>
                    <a:gd name="connsiteY312" fmla="*/ 199168 h 966216"/>
                    <a:gd name="connsiteX313" fmla="*/ 669366 w 951211"/>
                    <a:gd name="connsiteY313" fmla="*/ 137636 h 966216"/>
                    <a:gd name="connsiteX314" fmla="*/ 638515 w 951211"/>
                    <a:gd name="connsiteY314" fmla="*/ 121825 h 966216"/>
                    <a:gd name="connsiteX315" fmla="*/ 639467 w 951211"/>
                    <a:gd name="connsiteY315" fmla="*/ 120015 h 966216"/>
                    <a:gd name="connsiteX316" fmla="*/ 651274 w 951211"/>
                    <a:gd name="connsiteY316" fmla="*/ 120301 h 966216"/>
                    <a:gd name="connsiteX317" fmla="*/ 683744 w 951211"/>
                    <a:gd name="connsiteY317" fmla="*/ 57055 h 966216"/>
                    <a:gd name="connsiteX318" fmla="*/ 676698 w 951211"/>
                    <a:gd name="connsiteY318" fmla="*/ 47530 h 966216"/>
                    <a:gd name="connsiteX319" fmla="*/ 677650 w 951211"/>
                    <a:gd name="connsiteY319" fmla="*/ 45720 h 966216"/>
                    <a:gd name="connsiteX320" fmla="*/ 708405 w 951211"/>
                    <a:gd name="connsiteY320" fmla="*/ 61531 h 966216"/>
                    <a:gd name="connsiteX321" fmla="*/ 707453 w 951211"/>
                    <a:gd name="connsiteY321" fmla="*/ 63341 h 966216"/>
                    <a:gd name="connsiteX322" fmla="*/ 695741 w 951211"/>
                    <a:gd name="connsiteY322" fmla="*/ 63151 h 966216"/>
                    <a:gd name="connsiteX323" fmla="*/ 663272 w 951211"/>
                    <a:gd name="connsiteY323" fmla="*/ 126397 h 966216"/>
                    <a:gd name="connsiteX324" fmla="*/ 670223 w 951211"/>
                    <a:gd name="connsiteY324" fmla="*/ 135827 h 966216"/>
                    <a:gd name="connsiteX325" fmla="*/ 669271 w 951211"/>
                    <a:gd name="connsiteY325" fmla="*/ 137636 h 966216"/>
                    <a:gd name="connsiteX326" fmla="*/ 563007 w 951211"/>
                    <a:gd name="connsiteY326" fmla="*/ 64770 h 966216"/>
                    <a:gd name="connsiteX327" fmla="*/ 560913 w 951211"/>
                    <a:gd name="connsiteY327" fmla="*/ 64484 h 966216"/>
                    <a:gd name="connsiteX328" fmla="*/ 548725 w 951211"/>
                    <a:gd name="connsiteY328" fmla="*/ 85344 h 966216"/>
                    <a:gd name="connsiteX329" fmla="*/ 518255 w 951211"/>
                    <a:gd name="connsiteY329" fmla="*/ 81153 h 966216"/>
                    <a:gd name="connsiteX330" fmla="*/ 528062 w 951211"/>
                    <a:gd name="connsiteY330" fmla="*/ 10573 h 966216"/>
                    <a:gd name="connsiteX331" fmla="*/ 540441 w 951211"/>
                    <a:gd name="connsiteY331" fmla="*/ 7049 h 966216"/>
                    <a:gd name="connsiteX332" fmla="*/ 540726 w 951211"/>
                    <a:gd name="connsiteY332" fmla="*/ 4953 h 966216"/>
                    <a:gd name="connsiteX333" fmla="*/ 505115 w 951211"/>
                    <a:gd name="connsiteY333" fmla="*/ 0 h 966216"/>
                    <a:gd name="connsiteX334" fmla="*/ 504829 w 951211"/>
                    <a:gd name="connsiteY334" fmla="*/ 2095 h 966216"/>
                    <a:gd name="connsiteX335" fmla="*/ 514541 w 951211"/>
                    <a:gd name="connsiteY335" fmla="*/ 8668 h 966216"/>
                    <a:gd name="connsiteX336" fmla="*/ 504734 w 951211"/>
                    <a:gd name="connsiteY336" fmla="*/ 79058 h 966216"/>
                    <a:gd name="connsiteX337" fmla="*/ 493593 w 951211"/>
                    <a:gd name="connsiteY337" fmla="*/ 82772 h 966216"/>
                    <a:gd name="connsiteX338" fmla="*/ 493308 w 951211"/>
                    <a:gd name="connsiteY338" fmla="*/ 84868 h 966216"/>
                    <a:gd name="connsiteX339" fmla="*/ 558818 w 951211"/>
                    <a:gd name="connsiteY339" fmla="*/ 94012 h 966216"/>
                    <a:gd name="connsiteX340" fmla="*/ 562912 w 951211"/>
                    <a:gd name="connsiteY340" fmla="*/ 64865 h 96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Lst>
                  <a:rect l="l" t="t" r="r" b="b"/>
                  <a:pathLst>
                    <a:path w="951211" h="966216">
                      <a:moveTo>
                        <a:pt x="951116" y="404336"/>
                      </a:moveTo>
                      <a:lnTo>
                        <a:pt x="949116" y="404908"/>
                      </a:lnTo>
                      <a:lnTo>
                        <a:pt x="941404" y="396050"/>
                      </a:lnTo>
                      <a:lnTo>
                        <a:pt x="914362" y="403193"/>
                      </a:lnTo>
                      <a:cubicBezTo>
                        <a:pt x="915028" y="404908"/>
                        <a:pt x="915695" y="406622"/>
                        <a:pt x="916266" y="408432"/>
                      </a:cubicBezTo>
                      <a:lnTo>
                        <a:pt x="911029" y="412433"/>
                      </a:lnTo>
                      <a:cubicBezTo>
                        <a:pt x="910172" y="409766"/>
                        <a:pt x="909315" y="407194"/>
                        <a:pt x="908363" y="404813"/>
                      </a:cubicBezTo>
                      <a:lnTo>
                        <a:pt x="872751" y="414242"/>
                      </a:lnTo>
                      <a:lnTo>
                        <a:pt x="870466" y="425768"/>
                      </a:lnTo>
                      <a:lnTo>
                        <a:pt x="868467" y="426339"/>
                      </a:lnTo>
                      <a:lnTo>
                        <a:pt x="859707" y="393097"/>
                      </a:lnTo>
                      <a:lnTo>
                        <a:pt x="861706" y="392525"/>
                      </a:lnTo>
                      <a:lnTo>
                        <a:pt x="869324" y="401193"/>
                      </a:lnTo>
                      <a:lnTo>
                        <a:pt x="902459" y="392430"/>
                      </a:lnTo>
                      <a:cubicBezTo>
                        <a:pt x="901698" y="391192"/>
                        <a:pt x="901031" y="389858"/>
                        <a:pt x="900269" y="388715"/>
                      </a:cubicBezTo>
                      <a:cubicBezTo>
                        <a:pt x="885225" y="365570"/>
                        <a:pt x="864944" y="360998"/>
                        <a:pt x="859421" y="360236"/>
                      </a:cubicBezTo>
                      <a:lnTo>
                        <a:pt x="858564" y="360426"/>
                      </a:lnTo>
                      <a:lnTo>
                        <a:pt x="856183" y="371666"/>
                      </a:lnTo>
                      <a:lnTo>
                        <a:pt x="854184" y="372237"/>
                      </a:lnTo>
                      <a:lnTo>
                        <a:pt x="845424" y="338995"/>
                      </a:lnTo>
                      <a:lnTo>
                        <a:pt x="847423" y="338423"/>
                      </a:lnTo>
                      <a:lnTo>
                        <a:pt x="855136" y="347282"/>
                      </a:lnTo>
                      <a:lnTo>
                        <a:pt x="923788" y="329184"/>
                      </a:lnTo>
                      <a:lnTo>
                        <a:pt x="926169" y="317754"/>
                      </a:lnTo>
                      <a:lnTo>
                        <a:pt x="928168" y="317183"/>
                      </a:lnTo>
                      <a:lnTo>
                        <a:pt x="936928" y="350425"/>
                      </a:lnTo>
                      <a:lnTo>
                        <a:pt x="934929" y="350996"/>
                      </a:lnTo>
                      <a:lnTo>
                        <a:pt x="927311" y="342424"/>
                      </a:lnTo>
                      <a:lnTo>
                        <a:pt x="871133" y="357283"/>
                      </a:lnTo>
                      <a:cubicBezTo>
                        <a:pt x="874656" y="358616"/>
                        <a:pt x="878655" y="360521"/>
                        <a:pt x="882845" y="363188"/>
                      </a:cubicBezTo>
                      <a:cubicBezTo>
                        <a:pt x="890272" y="367856"/>
                        <a:pt x="898270" y="374809"/>
                        <a:pt x="905126" y="385286"/>
                      </a:cubicBezTo>
                      <a:cubicBezTo>
                        <a:pt x="906268" y="387096"/>
                        <a:pt x="907506" y="389001"/>
                        <a:pt x="908649" y="391001"/>
                      </a:cubicBezTo>
                      <a:lnTo>
                        <a:pt x="938071" y="383191"/>
                      </a:lnTo>
                      <a:lnTo>
                        <a:pt x="940451" y="371856"/>
                      </a:lnTo>
                      <a:lnTo>
                        <a:pt x="942451" y="371285"/>
                      </a:lnTo>
                      <a:lnTo>
                        <a:pt x="951211" y="404527"/>
                      </a:lnTo>
                      <a:close/>
                      <a:moveTo>
                        <a:pt x="921693" y="539115"/>
                      </a:moveTo>
                      <a:cubicBezTo>
                        <a:pt x="913886" y="539401"/>
                        <a:pt x="907696" y="545973"/>
                        <a:pt x="907982" y="553784"/>
                      </a:cubicBezTo>
                      <a:cubicBezTo>
                        <a:pt x="908268" y="561594"/>
                        <a:pt x="914743" y="567785"/>
                        <a:pt x="922646" y="567500"/>
                      </a:cubicBezTo>
                      <a:cubicBezTo>
                        <a:pt x="930454" y="567214"/>
                        <a:pt x="936643" y="560642"/>
                        <a:pt x="936357" y="552831"/>
                      </a:cubicBezTo>
                      <a:cubicBezTo>
                        <a:pt x="936071" y="545021"/>
                        <a:pt x="929597" y="538829"/>
                        <a:pt x="921693" y="539115"/>
                      </a:cubicBezTo>
                      <a:moveTo>
                        <a:pt x="875608" y="746474"/>
                      </a:moveTo>
                      <a:lnTo>
                        <a:pt x="877322" y="747713"/>
                      </a:lnTo>
                      <a:lnTo>
                        <a:pt x="856088" y="777812"/>
                      </a:lnTo>
                      <a:lnTo>
                        <a:pt x="854374" y="776573"/>
                      </a:lnTo>
                      <a:lnTo>
                        <a:pt x="856850" y="764096"/>
                      </a:lnTo>
                      <a:lnTo>
                        <a:pt x="830189" y="745236"/>
                      </a:lnTo>
                      <a:lnTo>
                        <a:pt x="781818" y="746093"/>
                      </a:lnTo>
                      <a:lnTo>
                        <a:pt x="773439" y="750189"/>
                      </a:lnTo>
                      <a:lnTo>
                        <a:pt x="771725" y="748951"/>
                      </a:lnTo>
                      <a:lnTo>
                        <a:pt x="791054" y="721614"/>
                      </a:lnTo>
                      <a:lnTo>
                        <a:pt x="792768" y="722757"/>
                      </a:lnTo>
                      <a:lnTo>
                        <a:pt x="791150" y="733235"/>
                      </a:lnTo>
                      <a:lnTo>
                        <a:pt x="791530" y="733520"/>
                      </a:lnTo>
                      <a:lnTo>
                        <a:pt x="830284" y="732758"/>
                      </a:lnTo>
                      <a:lnTo>
                        <a:pt x="816858" y="697802"/>
                      </a:lnTo>
                      <a:lnTo>
                        <a:pt x="816478" y="697516"/>
                      </a:lnTo>
                      <a:lnTo>
                        <a:pt x="807051" y="702564"/>
                      </a:lnTo>
                      <a:lnTo>
                        <a:pt x="805337" y="701326"/>
                      </a:lnTo>
                      <a:lnTo>
                        <a:pt x="821524" y="678466"/>
                      </a:lnTo>
                      <a:lnTo>
                        <a:pt x="823238" y="679704"/>
                      </a:lnTo>
                      <a:lnTo>
                        <a:pt x="821905" y="689039"/>
                      </a:lnTo>
                      <a:lnTo>
                        <a:pt x="838092" y="733997"/>
                      </a:lnTo>
                      <a:lnTo>
                        <a:pt x="864944" y="752951"/>
                      </a:lnTo>
                      <a:lnTo>
                        <a:pt x="875894" y="746379"/>
                      </a:lnTo>
                      <a:close/>
                      <a:moveTo>
                        <a:pt x="207273" y="87440"/>
                      </a:moveTo>
                      <a:lnTo>
                        <a:pt x="245932" y="147066"/>
                      </a:lnTo>
                      <a:lnTo>
                        <a:pt x="239838" y="157163"/>
                      </a:lnTo>
                      <a:lnTo>
                        <a:pt x="240980" y="158877"/>
                      </a:lnTo>
                      <a:lnTo>
                        <a:pt x="270022" y="140018"/>
                      </a:lnTo>
                      <a:lnTo>
                        <a:pt x="268879" y="138303"/>
                      </a:lnTo>
                      <a:lnTo>
                        <a:pt x="257263" y="139637"/>
                      </a:lnTo>
                      <a:lnTo>
                        <a:pt x="218604" y="80010"/>
                      </a:lnTo>
                      <a:lnTo>
                        <a:pt x="224603" y="69914"/>
                      </a:lnTo>
                      <a:lnTo>
                        <a:pt x="223460" y="68199"/>
                      </a:lnTo>
                      <a:lnTo>
                        <a:pt x="194419" y="87058"/>
                      </a:lnTo>
                      <a:lnTo>
                        <a:pt x="195561" y="88773"/>
                      </a:lnTo>
                      <a:lnTo>
                        <a:pt x="207273" y="87344"/>
                      </a:lnTo>
                      <a:close/>
                      <a:moveTo>
                        <a:pt x="327343" y="23050"/>
                      </a:moveTo>
                      <a:lnTo>
                        <a:pt x="326867" y="21050"/>
                      </a:lnTo>
                      <a:lnTo>
                        <a:pt x="361812" y="12763"/>
                      </a:lnTo>
                      <a:lnTo>
                        <a:pt x="362288" y="14764"/>
                      </a:lnTo>
                      <a:lnTo>
                        <a:pt x="352004" y="22574"/>
                      </a:lnTo>
                      <a:lnTo>
                        <a:pt x="368477" y="91821"/>
                      </a:lnTo>
                      <a:lnTo>
                        <a:pt x="398376" y="84677"/>
                      </a:lnTo>
                      <a:lnTo>
                        <a:pt x="402184" y="60865"/>
                      </a:lnTo>
                      <a:lnTo>
                        <a:pt x="404184" y="60388"/>
                      </a:lnTo>
                      <a:lnTo>
                        <a:pt x="410944" y="89059"/>
                      </a:lnTo>
                      <a:lnTo>
                        <a:pt x="346577" y="104394"/>
                      </a:lnTo>
                      <a:lnTo>
                        <a:pt x="346101" y="102394"/>
                      </a:lnTo>
                      <a:lnTo>
                        <a:pt x="355147" y="94869"/>
                      </a:lnTo>
                      <a:lnTo>
                        <a:pt x="338674" y="25718"/>
                      </a:lnTo>
                      <a:lnTo>
                        <a:pt x="327248" y="23050"/>
                      </a:lnTo>
                      <a:close/>
                      <a:moveTo>
                        <a:pt x="383807" y="953072"/>
                      </a:moveTo>
                      <a:lnTo>
                        <a:pt x="353909" y="946023"/>
                      </a:lnTo>
                      <a:lnTo>
                        <a:pt x="370191" y="876681"/>
                      </a:lnTo>
                      <a:lnTo>
                        <a:pt x="382855" y="874300"/>
                      </a:lnTo>
                      <a:lnTo>
                        <a:pt x="383331" y="872300"/>
                      </a:lnTo>
                      <a:lnTo>
                        <a:pt x="348386" y="864108"/>
                      </a:lnTo>
                      <a:lnTo>
                        <a:pt x="347910" y="866108"/>
                      </a:lnTo>
                      <a:lnTo>
                        <a:pt x="356956" y="873538"/>
                      </a:lnTo>
                      <a:lnTo>
                        <a:pt x="340769" y="942785"/>
                      </a:lnTo>
                      <a:lnTo>
                        <a:pt x="329343" y="945452"/>
                      </a:lnTo>
                      <a:lnTo>
                        <a:pt x="328866" y="947452"/>
                      </a:lnTo>
                      <a:lnTo>
                        <a:pt x="393234" y="962501"/>
                      </a:lnTo>
                      <a:lnTo>
                        <a:pt x="399994" y="933831"/>
                      </a:lnTo>
                      <a:lnTo>
                        <a:pt x="397995" y="933355"/>
                      </a:lnTo>
                      <a:lnTo>
                        <a:pt x="383902" y="952976"/>
                      </a:lnTo>
                      <a:close/>
                      <a:moveTo>
                        <a:pt x="602047" y="865251"/>
                      </a:moveTo>
                      <a:lnTo>
                        <a:pt x="602428" y="867251"/>
                      </a:lnTo>
                      <a:lnTo>
                        <a:pt x="594715" y="873347"/>
                      </a:lnTo>
                      <a:lnTo>
                        <a:pt x="584527" y="955929"/>
                      </a:lnTo>
                      <a:lnTo>
                        <a:pt x="579290" y="956882"/>
                      </a:lnTo>
                      <a:lnTo>
                        <a:pt x="545487" y="899732"/>
                      </a:lnTo>
                      <a:lnTo>
                        <a:pt x="544630" y="899922"/>
                      </a:lnTo>
                      <a:lnTo>
                        <a:pt x="532252" y="965264"/>
                      </a:lnTo>
                      <a:lnTo>
                        <a:pt x="527110" y="966216"/>
                      </a:lnTo>
                      <a:lnTo>
                        <a:pt x="489499" y="892207"/>
                      </a:lnTo>
                      <a:lnTo>
                        <a:pt x="478930" y="889159"/>
                      </a:lnTo>
                      <a:lnTo>
                        <a:pt x="478549" y="887159"/>
                      </a:lnTo>
                      <a:lnTo>
                        <a:pt x="512923" y="881063"/>
                      </a:lnTo>
                      <a:lnTo>
                        <a:pt x="513304" y="883063"/>
                      </a:lnTo>
                      <a:lnTo>
                        <a:pt x="503306" y="889730"/>
                      </a:lnTo>
                      <a:lnTo>
                        <a:pt x="528443" y="940880"/>
                      </a:lnTo>
                      <a:lnTo>
                        <a:pt x="529205" y="940880"/>
                      </a:lnTo>
                      <a:cubicBezTo>
                        <a:pt x="529205" y="940880"/>
                        <a:pt x="540441" y="875538"/>
                        <a:pt x="540441" y="875538"/>
                      </a:cubicBezTo>
                      <a:lnTo>
                        <a:pt x="545773" y="874586"/>
                      </a:lnTo>
                      <a:lnTo>
                        <a:pt x="579099" y="931926"/>
                      </a:lnTo>
                      <a:lnTo>
                        <a:pt x="579861" y="931926"/>
                      </a:lnTo>
                      <a:cubicBezTo>
                        <a:pt x="579861" y="931926"/>
                        <a:pt x="585764" y="875252"/>
                        <a:pt x="585764" y="875252"/>
                      </a:cubicBezTo>
                      <a:lnTo>
                        <a:pt x="574053" y="872300"/>
                      </a:lnTo>
                      <a:lnTo>
                        <a:pt x="573672" y="870204"/>
                      </a:lnTo>
                      <a:lnTo>
                        <a:pt x="602047" y="865156"/>
                      </a:lnTo>
                      <a:close/>
                      <a:moveTo>
                        <a:pt x="226983" y="850392"/>
                      </a:moveTo>
                      <a:cubicBezTo>
                        <a:pt x="215271" y="847058"/>
                        <a:pt x="204893" y="846963"/>
                        <a:pt x="196418" y="848297"/>
                      </a:cubicBezTo>
                      <a:lnTo>
                        <a:pt x="196418" y="848297"/>
                      </a:lnTo>
                      <a:lnTo>
                        <a:pt x="232696" y="824484"/>
                      </a:lnTo>
                      <a:lnTo>
                        <a:pt x="226983" y="850392"/>
                      </a:lnTo>
                      <a:close/>
                      <a:moveTo>
                        <a:pt x="239266" y="854869"/>
                      </a:moveTo>
                      <a:lnTo>
                        <a:pt x="248217" y="813245"/>
                      </a:lnTo>
                      <a:lnTo>
                        <a:pt x="242313" y="809149"/>
                      </a:lnTo>
                      <a:lnTo>
                        <a:pt x="169091" y="856202"/>
                      </a:lnTo>
                      <a:lnTo>
                        <a:pt x="159855" y="855059"/>
                      </a:lnTo>
                      <a:lnTo>
                        <a:pt x="158712" y="856774"/>
                      </a:lnTo>
                      <a:lnTo>
                        <a:pt x="181850" y="872776"/>
                      </a:lnTo>
                      <a:lnTo>
                        <a:pt x="182993" y="871061"/>
                      </a:lnTo>
                      <a:lnTo>
                        <a:pt x="176613" y="861346"/>
                      </a:lnTo>
                      <a:cubicBezTo>
                        <a:pt x="180041" y="859060"/>
                        <a:pt x="198513" y="848106"/>
                        <a:pt x="225650" y="856107"/>
                      </a:cubicBezTo>
                      <a:lnTo>
                        <a:pt x="218223" y="889826"/>
                      </a:lnTo>
                      <a:lnTo>
                        <a:pt x="206226" y="887063"/>
                      </a:lnTo>
                      <a:lnTo>
                        <a:pt x="205083" y="888778"/>
                      </a:lnTo>
                      <a:lnTo>
                        <a:pt x="233363" y="908304"/>
                      </a:lnTo>
                      <a:lnTo>
                        <a:pt x="234505" y="906590"/>
                      </a:lnTo>
                      <a:lnTo>
                        <a:pt x="230030" y="897731"/>
                      </a:lnTo>
                      <a:lnTo>
                        <a:pt x="237933" y="860774"/>
                      </a:lnTo>
                      <a:lnTo>
                        <a:pt x="237933" y="860774"/>
                      </a:lnTo>
                      <a:cubicBezTo>
                        <a:pt x="241456" y="862394"/>
                        <a:pt x="245075" y="864394"/>
                        <a:pt x="248788" y="866775"/>
                      </a:cubicBezTo>
                      <a:lnTo>
                        <a:pt x="250121" y="860489"/>
                      </a:lnTo>
                      <a:cubicBezTo>
                        <a:pt x="246408" y="858203"/>
                        <a:pt x="242789" y="856298"/>
                        <a:pt x="239266" y="854774"/>
                      </a:cubicBezTo>
                      <a:cubicBezTo>
                        <a:pt x="239266" y="854774"/>
                        <a:pt x="239266" y="854774"/>
                        <a:pt x="239266" y="854774"/>
                      </a:cubicBezTo>
                      <a:moveTo>
                        <a:pt x="51782" y="552069"/>
                      </a:moveTo>
                      <a:cubicBezTo>
                        <a:pt x="52068" y="559594"/>
                        <a:pt x="46069" y="565880"/>
                        <a:pt x="38547" y="566166"/>
                      </a:cubicBezTo>
                      <a:cubicBezTo>
                        <a:pt x="31025" y="566452"/>
                        <a:pt x="24740" y="560451"/>
                        <a:pt x="24455" y="552926"/>
                      </a:cubicBezTo>
                      <a:cubicBezTo>
                        <a:pt x="24169" y="545402"/>
                        <a:pt x="30168" y="539115"/>
                        <a:pt x="37690" y="538829"/>
                      </a:cubicBezTo>
                      <a:cubicBezTo>
                        <a:pt x="45212" y="538544"/>
                        <a:pt x="51496" y="544544"/>
                        <a:pt x="51782" y="552069"/>
                      </a:cubicBezTo>
                      <a:moveTo>
                        <a:pt x="79110" y="406051"/>
                      </a:moveTo>
                      <a:cubicBezTo>
                        <a:pt x="82347" y="401384"/>
                        <a:pt x="84728" y="395954"/>
                        <a:pt x="86156" y="389953"/>
                      </a:cubicBezTo>
                      <a:cubicBezTo>
                        <a:pt x="87013" y="386334"/>
                        <a:pt x="87489" y="382524"/>
                        <a:pt x="87489" y="378428"/>
                      </a:cubicBezTo>
                      <a:cubicBezTo>
                        <a:pt x="87489" y="374333"/>
                        <a:pt x="87203" y="370332"/>
                        <a:pt x="86441" y="366427"/>
                      </a:cubicBezTo>
                      <a:cubicBezTo>
                        <a:pt x="85680" y="362522"/>
                        <a:pt x="84537" y="358997"/>
                        <a:pt x="83014" y="356045"/>
                      </a:cubicBezTo>
                      <a:lnTo>
                        <a:pt x="63113" y="351282"/>
                      </a:lnTo>
                      <a:lnTo>
                        <a:pt x="59685" y="341186"/>
                      </a:lnTo>
                      <a:lnTo>
                        <a:pt x="57686" y="340709"/>
                      </a:lnTo>
                      <a:lnTo>
                        <a:pt x="49783" y="374047"/>
                      </a:lnTo>
                      <a:lnTo>
                        <a:pt x="51782" y="374523"/>
                      </a:lnTo>
                      <a:lnTo>
                        <a:pt x="59590" y="364522"/>
                      </a:lnTo>
                      <a:lnTo>
                        <a:pt x="81204" y="369665"/>
                      </a:lnTo>
                      <a:cubicBezTo>
                        <a:pt x="81490" y="372332"/>
                        <a:pt x="81490" y="374809"/>
                        <a:pt x="81204" y="377285"/>
                      </a:cubicBezTo>
                      <a:cubicBezTo>
                        <a:pt x="80919" y="379762"/>
                        <a:pt x="80538" y="382238"/>
                        <a:pt x="79967" y="384620"/>
                      </a:cubicBezTo>
                      <a:cubicBezTo>
                        <a:pt x="78538" y="390811"/>
                        <a:pt x="75682" y="395954"/>
                        <a:pt x="71397" y="400145"/>
                      </a:cubicBezTo>
                      <a:cubicBezTo>
                        <a:pt x="67207" y="404336"/>
                        <a:pt x="61780" y="407194"/>
                        <a:pt x="55305" y="408813"/>
                      </a:cubicBezTo>
                      <a:cubicBezTo>
                        <a:pt x="48830" y="410432"/>
                        <a:pt x="41499" y="410242"/>
                        <a:pt x="33310" y="408242"/>
                      </a:cubicBezTo>
                      <a:cubicBezTo>
                        <a:pt x="26835" y="406718"/>
                        <a:pt x="21408" y="403955"/>
                        <a:pt x="17028" y="399955"/>
                      </a:cubicBezTo>
                      <a:cubicBezTo>
                        <a:pt x="12648" y="395954"/>
                        <a:pt x="9601" y="391192"/>
                        <a:pt x="7887" y="385667"/>
                      </a:cubicBezTo>
                      <a:cubicBezTo>
                        <a:pt x="6173" y="380143"/>
                        <a:pt x="6078" y="374237"/>
                        <a:pt x="7506" y="367951"/>
                      </a:cubicBezTo>
                      <a:cubicBezTo>
                        <a:pt x="8268" y="364808"/>
                        <a:pt x="9315" y="362236"/>
                        <a:pt x="10743" y="360045"/>
                      </a:cubicBezTo>
                      <a:cubicBezTo>
                        <a:pt x="12171" y="357854"/>
                        <a:pt x="14361" y="355378"/>
                        <a:pt x="17313" y="352616"/>
                      </a:cubicBezTo>
                      <a:lnTo>
                        <a:pt x="34643" y="347091"/>
                      </a:lnTo>
                      <a:lnTo>
                        <a:pt x="35119" y="345091"/>
                      </a:lnTo>
                      <a:lnTo>
                        <a:pt x="13695" y="340804"/>
                      </a:lnTo>
                      <a:cubicBezTo>
                        <a:pt x="11981" y="342900"/>
                        <a:pt x="10362" y="345091"/>
                        <a:pt x="8839" y="347282"/>
                      </a:cubicBezTo>
                      <a:cubicBezTo>
                        <a:pt x="7315" y="349568"/>
                        <a:pt x="5982" y="352139"/>
                        <a:pt x="4744" y="355187"/>
                      </a:cubicBezTo>
                      <a:cubicBezTo>
                        <a:pt x="3507" y="358140"/>
                        <a:pt x="2364" y="361950"/>
                        <a:pt x="1317" y="366332"/>
                      </a:cubicBezTo>
                      <a:cubicBezTo>
                        <a:pt x="-112" y="372523"/>
                        <a:pt x="-397" y="378714"/>
                        <a:pt x="555" y="384715"/>
                      </a:cubicBezTo>
                      <a:cubicBezTo>
                        <a:pt x="1507" y="390716"/>
                        <a:pt x="3507" y="396240"/>
                        <a:pt x="6554" y="401479"/>
                      </a:cubicBezTo>
                      <a:cubicBezTo>
                        <a:pt x="9601" y="406622"/>
                        <a:pt x="13600" y="411099"/>
                        <a:pt x="18551" y="414814"/>
                      </a:cubicBezTo>
                      <a:cubicBezTo>
                        <a:pt x="23407" y="418528"/>
                        <a:pt x="29120" y="421100"/>
                        <a:pt x="35595" y="422624"/>
                      </a:cubicBezTo>
                      <a:cubicBezTo>
                        <a:pt x="41499" y="424053"/>
                        <a:pt x="47116" y="424244"/>
                        <a:pt x="52639" y="423291"/>
                      </a:cubicBezTo>
                      <a:cubicBezTo>
                        <a:pt x="58067" y="422339"/>
                        <a:pt x="63113" y="420338"/>
                        <a:pt x="67684" y="417481"/>
                      </a:cubicBezTo>
                      <a:cubicBezTo>
                        <a:pt x="72254" y="414528"/>
                        <a:pt x="76158" y="410718"/>
                        <a:pt x="79395" y="406051"/>
                      </a:cubicBezTo>
                      <a:moveTo>
                        <a:pt x="150714" y="724090"/>
                      </a:moveTo>
                      <a:cubicBezTo>
                        <a:pt x="151285" y="726758"/>
                        <a:pt x="151761" y="729425"/>
                        <a:pt x="152047" y="732092"/>
                      </a:cubicBezTo>
                      <a:lnTo>
                        <a:pt x="134241" y="744665"/>
                      </a:lnTo>
                      <a:lnTo>
                        <a:pt x="133098" y="742950"/>
                      </a:lnTo>
                      <a:lnTo>
                        <a:pt x="141001" y="726662"/>
                      </a:lnTo>
                      <a:cubicBezTo>
                        <a:pt x="141001" y="722567"/>
                        <a:pt x="140811" y="719328"/>
                        <a:pt x="140144" y="716852"/>
                      </a:cubicBezTo>
                      <a:cubicBezTo>
                        <a:pt x="139573" y="714375"/>
                        <a:pt x="138335" y="711708"/>
                        <a:pt x="136621" y="709041"/>
                      </a:cubicBezTo>
                      <a:cubicBezTo>
                        <a:pt x="133098" y="703707"/>
                        <a:pt x="128813" y="699707"/>
                        <a:pt x="123576" y="697135"/>
                      </a:cubicBezTo>
                      <a:cubicBezTo>
                        <a:pt x="118339" y="694563"/>
                        <a:pt x="112817" y="693420"/>
                        <a:pt x="106913" y="693896"/>
                      </a:cubicBezTo>
                      <a:cubicBezTo>
                        <a:pt x="101010" y="694373"/>
                        <a:pt x="95297" y="696373"/>
                        <a:pt x="89679" y="699992"/>
                      </a:cubicBezTo>
                      <a:cubicBezTo>
                        <a:pt x="82633" y="704564"/>
                        <a:pt x="77491" y="709803"/>
                        <a:pt x="74158" y="715518"/>
                      </a:cubicBezTo>
                      <a:cubicBezTo>
                        <a:pt x="70826" y="721328"/>
                        <a:pt x="69207" y="727234"/>
                        <a:pt x="69302" y="733139"/>
                      </a:cubicBezTo>
                      <a:cubicBezTo>
                        <a:pt x="69397" y="739140"/>
                        <a:pt x="71207" y="744760"/>
                        <a:pt x="74634" y="749999"/>
                      </a:cubicBezTo>
                      <a:cubicBezTo>
                        <a:pt x="75967" y="752094"/>
                        <a:pt x="77491" y="754094"/>
                        <a:pt x="79110" y="755999"/>
                      </a:cubicBezTo>
                      <a:cubicBezTo>
                        <a:pt x="80728" y="757904"/>
                        <a:pt x="82538" y="759714"/>
                        <a:pt x="84632" y="761333"/>
                      </a:cubicBezTo>
                      <a:lnTo>
                        <a:pt x="103200" y="749237"/>
                      </a:lnTo>
                      <a:lnTo>
                        <a:pt x="101391" y="736664"/>
                      </a:lnTo>
                      <a:lnTo>
                        <a:pt x="103105" y="735521"/>
                      </a:lnTo>
                      <a:lnTo>
                        <a:pt x="121767" y="764191"/>
                      </a:lnTo>
                      <a:lnTo>
                        <a:pt x="120053" y="765334"/>
                      </a:lnTo>
                      <a:lnTo>
                        <a:pt x="110341" y="760857"/>
                      </a:lnTo>
                      <a:lnTo>
                        <a:pt x="93202" y="772001"/>
                      </a:lnTo>
                      <a:cubicBezTo>
                        <a:pt x="89869" y="771049"/>
                        <a:pt x="86632" y="769525"/>
                        <a:pt x="83299" y="767334"/>
                      </a:cubicBezTo>
                      <a:cubicBezTo>
                        <a:pt x="79967" y="765143"/>
                        <a:pt x="76824" y="762667"/>
                        <a:pt x="73873" y="759809"/>
                      </a:cubicBezTo>
                      <a:cubicBezTo>
                        <a:pt x="70921" y="756952"/>
                        <a:pt x="68445" y="753999"/>
                        <a:pt x="66446" y="750856"/>
                      </a:cubicBezTo>
                      <a:cubicBezTo>
                        <a:pt x="63018" y="745617"/>
                        <a:pt x="60733" y="740188"/>
                        <a:pt x="59590" y="734663"/>
                      </a:cubicBezTo>
                      <a:cubicBezTo>
                        <a:pt x="58447" y="729044"/>
                        <a:pt x="58352" y="723614"/>
                        <a:pt x="59400" y="718280"/>
                      </a:cubicBezTo>
                      <a:cubicBezTo>
                        <a:pt x="60447" y="712946"/>
                        <a:pt x="62447" y="707993"/>
                        <a:pt x="65589" y="703326"/>
                      </a:cubicBezTo>
                      <a:cubicBezTo>
                        <a:pt x="68636" y="698659"/>
                        <a:pt x="72730" y="694754"/>
                        <a:pt x="77777" y="691420"/>
                      </a:cubicBezTo>
                      <a:cubicBezTo>
                        <a:pt x="83299" y="687800"/>
                        <a:pt x="89203" y="685514"/>
                        <a:pt x="95202" y="684467"/>
                      </a:cubicBezTo>
                      <a:cubicBezTo>
                        <a:pt x="101295" y="683514"/>
                        <a:pt x="107199" y="683609"/>
                        <a:pt x="113103" y="684943"/>
                      </a:cubicBezTo>
                      <a:cubicBezTo>
                        <a:pt x="119006" y="686276"/>
                        <a:pt x="124433" y="688658"/>
                        <a:pt x="129385" y="692182"/>
                      </a:cubicBezTo>
                      <a:cubicBezTo>
                        <a:pt x="134336" y="695611"/>
                        <a:pt x="138621" y="700088"/>
                        <a:pt x="142049" y="705422"/>
                      </a:cubicBezTo>
                      <a:cubicBezTo>
                        <a:pt x="144524" y="709232"/>
                        <a:pt x="146429" y="712661"/>
                        <a:pt x="147762" y="715613"/>
                      </a:cubicBezTo>
                      <a:cubicBezTo>
                        <a:pt x="149095" y="718566"/>
                        <a:pt x="150047" y="721424"/>
                        <a:pt x="150618" y="724090"/>
                      </a:cubicBezTo>
                      <a:moveTo>
                        <a:pt x="708596" y="873347"/>
                      </a:moveTo>
                      <a:lnTo>
                        <a:pt x="708596" y="873347"/>
                      </a:lnTo>
                      <a:cubicBezTo>
                        <a:pt x="708596" y="873347"/>
                        <a:pt x="699645" y="830866"/>
                        <a:pt x="699645" y="830866"/>
                      </a:cubicBezTo>
                      <a:lnTo>
                        <a:pt x="721736" y="845630"/>
                      </a:lnTo>
                      <a:cubicBezTo>
                        <a:pt x="714309" y="855345"/>
                        <a:pt x="710500" y="864965"/>
                        <a:pt x="708691" y="873347"/>
                      </a:cubicBezTo>
                      <a:moveTo>
                        <a:pt x="767155" y="860108"/>
                      </a:moveTo>
                      <a:lnTo>
                        <a:pt x="735638" y="839248"/>
                      </a:lnTo>
                      <a:cubicBezTo>
                        <a:pt x="738399" y="836581"/>
                        <a:pt x="741636" y="833914"/>
                        <a:pt x="745159" y="831342"/>
                      </a:cubicBezTo>
                      <a:lnTo>
                        <a:pt x="739827" y="827818"/>
                      </a:lnTo>
                      <a:cubicBezTo>
                        <a:pt x="736399" y="830485"/>
                        <a:pt x="733257" y="833152"/>
                        <a:pt x="730496" y="835914"/>
                      </a:cubicBezTo>
                      <a:cubicBezTo>
                        <a:pt x="730496" y="835914"/>
                        <a:pt x="730496" y="835914"/>
                        <a:pt x="730496" y="835914"/>
                      </a:cubicBezTo>
                      <a:lnTo>
                        <a:pt x="694979" y="812483"/>
                      </a:lnTo>
                      <a:lnTo>
                        <a:pt x="689076" y="816483"/>
                      </a:lnTo>
                      <a:lnTo>
                        <a:pt x="706310" y="901827"/>
                      </a:lnTo>
                      <a:lnTo>
                        <a:pt x="701930" y="910019"/>
                      </a:lnTo>
                      <a:lnTo>
                        <a:pt x="703073" y="911733"/>
                      </a:lnTo>
                      <a:lnTo>
                        <a:pt x="726401" y="895922"/>
                      </a:lnTo>
                      <a:lnTo>
                        <a:pt x="725259" y="894207"/>
                      </a:lnTo>
                      <a:lnTo>
                        <a:pt x="713928" y="896588"/>
                      </a:lnTo>
                      <a:cubicBezTo>
                        <a:pt x="713071" y="892588"/>
                        <a:pt x="709548" y="871442"/>
                        <a:pt x="726878" y="848963"/>
                      </a:cubicBezTo>
                      <a:lnTo>
                        <a:pt x="755538" y="868204"/>
                      </a:lnTo>
                      <a:lnTo>
                        <a:pt x="748587" y="878396"/>
                      </a:lnTo>
                      <a:lnTo>
                        <a:pt x="749730" y="880110"/>
                      </a:lnTo>
                      <a:lnTo>
                        <a:pt x="778200" y="860774"/>
                      </a:lnTo>
                      <a:lnTo>
                        <a:pt x="777057" y="859060"/>
                      </a:lnTo>
                      <a:lnTo>
                        <a:pt x="767155" y="860012"/>
                      </a:lnTo>
                      <a:close/>
                      <a:moveTo>
                        <a:pt x="121006" y="214503"/>
                      </a:moveTo>
                      <a:lnTo>
                        <a:pt x="95392" y="207740"/>
                      </a:lnTo>
                      <a:lnTo>
                        <a:pt x="117673" y="244983"/>
                      </a:lnTo>
                      <a:cubicBezTo>
                        <a:pt x="117673" y="244983"/>
                        <a:pt x="117673" y="244983"/>
                        <a:pt x="117673" y="244983"/>
                      </a:cubicBezTo>
                      <a:cubicBezTo>
                        <a:pt x="116721" y="236506"/>
                        <a:pt x="117197" y="226124"/>
                        <a:pt x="121006" y="214503"/>
                      </a:cubicBezTo>
                      <a:moveTo>
                        <a:pt x="124529" y="272606"/>
                      </a:moveTo>
                      <a:lnTo>
                        <a:pt x="80443" y="197549"/>
                      </a:lnTo>
                      <a:lnTo>
                        <a:pt x="84728" y="191833"/>
                      </a:lnTo>
                      <a:lnTo>
                        <a:pt x="125862" y="202406"/>
                      </a:lnTo>
                      <a:cubicBezTo>
                        <a:pt x="125862" y="202406"/>
                        <a:pt x="125862" y="202406"/>
                        <a:pt x="125862" y="202406"/>
                      </a:cubicBezTo>
                      <a:cubicBezTo>
                        <a:pt x="127576" y="198977"/>
                        <a:pt x="129670" y="195453"/>
                        <a:pt x="132051" y="191738"/>
                      </a:cubicBezTo>
                      <a:lnTo>
                        <a:pt x="138240" y="193358"/>
                      </a:lnTo>
                      <a:cubicBezTo>
                        <a:pt x="135764" y="196977"/>
                        <a:pt x="133574" y="200501"/>
                        <a:pt x="131860" y="203930"/>
                      </a:cubicBezTo>
                      <a:lnTo>
                        <a:pt x="168519" y="213360"/>
                      </a:lnTo>
                      <a:lnTo>
                        <a:pt x="177470" y="209169"/>
                      </a:lnTo>
                      <a:lnTo>
                        <a:pt x="179184" y="210407"/>
                      </a:lnTo>
                      <a:lnTo>
                        <a:pt x="158521" y="237934"/>
                      </a:lnTo>
                      <a:lnTo>
                        <a:pt x="156808" y="236696"/>
                      </a:lnTo>
                      <a:lnTo>
                        <a:pt x="160045" y="224790"/>
                      </a:lnTo>
                      <a:lnTo>
                        <a:pt x="126623" y="216027"/>
                      </a:lnTo>
                      <a:lnTo>
                        <a:pt x="126623" y="216027"/>
                      </a:lnTo>
                      <a:cubicBezTo>
                        <a:pt x="117673" y="242792"/>
                        <a:pt x="127766" y="261747"/>
                        <a:pt x="129956" y="265271"/>
                      </a:cubicBezTo>
                      <a:lnTo>
                        <a:pt x="139859" y="259271"/>
                      </a:lnTo>
                      <a:lnTo>
                        <a:pt x="141477" y="260509"/>
                      </a:lnTo>
                      <a:lnTo>
                        <a:pt x="124529" y="282988"/>
                      </a:lnTo>
                      <a:lnTo>
                        <a:pt x="122815" y="281750"/>
                      </a:lnTo>
                      <a:lnTo>
                        <a:pt x="124338" y="272606"/>
                      </a:lnTo>
                      <a:close/>
                      <a:moveTo>
                        <a:pt x="754110" y="199168"/>
                      </a:moveTo>
                      <a:lnTo>
                        <a:pt x="750587" y="187643"/>
                      </a:lnTo>
                      <a:lnTo>
                        <a:pt x="802005" y="163735"/>
                      </a:lnTo>
                      <a:lnTo>
                        <a:pt x="802481" y="164306"/>
                      </a:lnTo>
                      <a:lnTo>
                        <a:pt x="770487" y="222314"/>
                      </a:lnTo>
                      <a:lnTo>
                        <a:pt x="774010" y="226409"/>
                      </a:lnTo>
                      <a:lnTo>
                        <a:pt x="835616" y="202502"/>
                      </a:lnTo>
                      <a:lnTo>
                        <a:pt x="836092" y="203073"/>
                      </a:lnTo>
                      <a:lnTo>
                        <a:pt x="805147" y="250889"/>
                      </a:lnTo>
                      <a:lnTo>
                        <a:pt x="794292" y="245745"/>
                      </a:lnTo>
                      <a:lnTo>
                        <a:pt x="792768" y="247078"/>
                      </a:lnTo>
                      <a:lnTo>
                        <a:pt x="815621" y="273368"/>
                      </a:lnTo>
                      <a:lnTo>
                        <a:pt x="817239" y="272034"/>
                      </a:lnTo>
                      <a:lnTo>
                        <a:pt x="814383" y="261461"/>
                      </a:lnTo>
                      <a:lnTo>
                        <a:pt x="858469" y="191262"/>
                      </a:lnTo>
                      <a:lnTo>
                        <a:pt x="855041" y="187357"/>
                      </a:lnTo>
                      <a:lnTo>
                        <a:pt x="792768" y="210217"/>
                      </a:lnTo>
                      <a:lnTo>
                        <a:pt x="792197" y="209550"/>
                      </a:lnTo>
                      <a:lnTo>
                        <a:pt x="823809" y="151257"/>
                      </a:lnTo>
                      <a:lnTo>
                        <a:pt x="820286" y="147257"/>
                      </a:lnTo>
                      <a:lnTo>
                        <a:pt x="744398" y="180975"/>
                      </a:lnTo>
                      <a:lnTo>
                        <a:pt x="735161" y="177451"/>
                      </a:lnTo>
                      <a:lnTo>
                        <a:pt x="733543" y="178784"/>
                      </a:lnTo>
                      <a:lnTo>
                        <a:pt x="752396" y="200501"/>
                      </a:lnTo>
                      <a:lnTo>
                        <a:pt x="753919" y="199168"/>
                      </a:lnTo>
                      <a:close/>
                      <a:moveTo>
                        <a:pt x="669366" y="137636"/>
                      </a:moveTo>
                      <a:lnTo>
                        <a:pt x="638515" y="121825"/>
                      </a:lnTo>
                      <a:lnTo>
                        <a:pt x="639467" y="120015"/>
                      </a:lnTo>
                      <a:lnTo>
                        <a:pt x="651274" y="120301"/>
                      </a:lnTo>
                      <a:lnTo>
                        <a:pt x="683744" y="57055"/>
                      </a:lnTo>
                      <a:lnTo>
                        <a:pt x="676698" y="47530"/>
                      </a:lnTo>
                      <a:lnTo>
                        <a:pt x="677650" y="45720"/>
                      </a:lnTo>
                      <a:lnTo>
                        <a:pt x="708405" y="61531"/>
                      </a:lnTo>
                      <a:lnTo>
                        <a:pt x="707453" y="63341"/>
                      </a:lnTo>
                      <a:lnTo>
                        <a:pt x="695741" y="63151"/>
                      </a:lnTo>
                      <a:lnTo>
                        <a:pt x="663272" y="126397"/>
                      </a:lnTo>
                      <a:lnTo>
                        <a:pt x="670223" y="135827"/>
                      </a:lnTo>
                      <a:lnTo>
                        <a:pt x="669271" y="137636"/>
                      </a:lnTo>
                      <a:close/>
                      <a:moveTo>
                        <a:pt x="563007" y="64770"/>
                      </a:moveTo>
                      <a:lnTo>
                        <a:pt x="560913" y="64484"/>
                      </a:lnTo>
                      <a:lnTo>
                        <a:pt x="548725" y="85344"/>
                      </a:lnTo>
                      <a:lnTo>
                        <a:pt x="518255" y="81153"/>
                      </a:lnTo>
                      <a:lnTo>
                        <a:pt x="528062" y="10573"/>
                      </a:lnTo>
                      <a:lnTo>
                        <a:pt x="540441" y="7049"/>
                      </a:lnTo>
                      <a:lnTo>
                        <a:pt x="540726" y="4953"/>
                      </a:lnTo>
                      <a:lnTo>
                        <a:pt x="505115" y="0"/>
                      </a:lnTo>
                      <a:lnTo>
                        <a:pt x="504829" y="2095"/>
                      </a:lnTo>
                      <a:lnTo>
                        <a:pt x="514541" y="8668"/>
                      </a:lnTo>
                      <a:lnTo>
                        <a:pt x="504734" y="79058"/>
                      </a:lnTo>
                      <a:lnTo>
                        <a:pt x="493593" y="82772"/>
                      </a:lnTo>
                      <a:lnTo>
                        <a:pt x="493308" y="84868"/>
                      </a:lnTo>
                      <a:lnTo>
                        <a:pt x="558818" y="94012"/>
                      </a:lnTo>
                      <a:lnTo>
                        <a:pt x="562912" y="64865"/>
                      </a:lnTo>
                      <a:close/>
                    </a:path>
                  </a:pathLst>
                </a:custGeom>
                <a:solidFill>
                  <a:srgbClr val="FFFFFF"/>
                </a:solidFill>
                <a:ln w="9515"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AA7455D5-F1A3-6B95-DCA8-CFFD0D663337}"/>
                    </a:ext>
                  </a:extLst>
                </p:cNvPr>
                <p:cNvSpPr/>
                <p:nvPr/>
              </p:nvSpPr>
              <p:spPr>
                <a:xfrm>
                  <a:off x="5566141" y="5334634"/>
                  <a:ext cx="304887" cy="282702"/>
                </a:xfrm>
                <a:custGeom>
                  <a:avLst/>
                  <a:gdLst>
                    <a:gd name="connsiteX0" fmla="*/ 100645 w 304887"/>
                    <a:gd name="connsiteY0" fmla="*/ 102584 h 282702"/>
                    <a:gd name="connsiteX1" fmla="*/ 303555 w 304887"/>
                    <a:gd name="connsiteY1" fmla="*/ 12478 h 282702"/>
                    <a:gd name="connsiteX2" fmla="*/ 304888 w 304887"/>
                    <a:gd name="connsiteY2" fmla="*/ 0 h 282702"/>
                    <a:gd name="connsiteX3" fmla="*/ 0 w 304887"/>
                    <a:gd name="connsiteY3" fmla="*/ 282702 h 282702"/>
                    <a:gd name="connsiteX4" fmla="*/ 12569 w 304887"/>
                    <a:gd name="connsiteY4" fmla="*/ 282702 h 282702"/>
                    <a:gd name="connsiteX5" fmla="*/ 100645 w 304887"/>
                    <a:gd name="connsiteY5" fmla="*/ 102584 h 28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87" h="282702">
                      <a:moveTo>
                        <a:pt x="100645" y="102584"/>
                      </a:moveTo>
                      <a:cubicBezTo>
                        <a:pt x="155300" y="47911"/>
                        <a:pt x="226904" y="16193"/>
                        <a:pt x="303555" y="12478"/>
                      </a:cubicBezTo>
                      <a:cubicBezTo>
                        <a:pt x="304031" y="8763"/>
                        <a:pt x="304507" y="4572"/>
                        <a:pt x="304888" y="0"/>
                      </a:cubicBezTo>
                      <a:cubicBezTo>
                        <a:pt x="146826" y="6858"/>
                        <a:pt x="18377" y="127826"/>
                        <a:pt x="0" y="282702"/>
                      </a:cubicBezTo>
                      <a:lnTo>
                        <a:pt x="12569" y="282702"/>
                      </a:lnTo>
                      <a:cubicBezTo>
                        <a:pt x="20948" y="214693"/>
                        <a:pt x="51513" y="151829"/>
                        <a:pt x="100645" y="102584"/>
                      </a:cubicBezTo>
                    </a:path>
                  </a:pathLst>
                </a:custGeom>
                <a:solidFill>
                  <a:srgbClr val="FFFFFF"/>
                </a:solidFill>
                <a:ln w="9515"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64D6AB75-5A7D-9D19-9191-F243C0632312}"/>
                    </a:ext>
                  </a:extLst>
                </p:cNvPr>
                <p:cNvSpPr/>
                <p:nvPr/>
              </p:nvSpPr>
              <p:spPr>
                <a:xfrm>
                  <a:off x="5563760" y="5632100"/>
                  <a:ext cx="107215" cy="32575"/>
                </a:xfrm>
                <a:custGeom>
                  <a:avLst/>
                  <a:gdLst>
                    <a:gd name="connsiteX0" fmla="*/ 107215 w 107215"/>
                    <a:gd name="connsiteY0" fmla="*/ 0 h 32575"/>
                    <a:gd name="connsiteX1" fmla="*/ 857 w 107215"/>
                    <a:gd name="connsiteY1" fmla="*/ 0 h 32575"/>
                    <a:gd name="connsiteX2" fmla="*/ 0 w 107215"/>
                    <a:gd name="connsiteY2" fmla="*/ 23622 h 32575"/>
                    <a:gd name="connsiteX3" fmla="*/ 95 w 107215"/>
                    <a:gd name="connsiteY3" fmla="*/ 32575 h 32575"/>
                    <a:gd name="connsiteX4" fmla="*/ 107120 w 107215"/>
                    <a:gd name="connsiteY4" fmla="*/ 32575 h 32575"/>
                    <a:gd name="connsiteX5" fmla="*/ 107120 w 107215"/>
                    <a:gd name="connsiteY5" fmla="*/ 95 h 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15" h="32575">
                      <a:moveTo>
                        <a:pt x="107215" y="0"/>
                      </a:moveTo>
                      <a:lnTo>
                        <a:pt x="857" y="0"/>
                      </a:lnTo>
                      <a:cubicBezTo>
                        <a:pt x="286" y="7810"/>
                        <a:pt x="0" y="15621"/>
                        <a:pt x="0" y="23622"/>
                      </a:cubicBezTo>
                      <a:cubicBezTo>
                        <a:pt x="0" y="26575"/>
                        <a:pt x="0" y="29527"/>
                        <a:pt x="95" y="32575"/>
                      </a:cubicBezTo>
                      <a:lnTo>
                        <a:pt x="107120" y="32575"/>
                      </a:lnTo>
                      <a:lnTo>
                        <a:pt x="107120" y="95"/>
                      </a:lnTo>
                      <a:close/>
                    </a:path>
                  </a:pathLst>
                </a:custGeom>
                <a:solidFill>
                  <a:srgbClr val="FFFFFF"/>
                </a:solidFill>
                <a:ln w="9515"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5E503EE9-15CC-1BB6-C575-A04104A5B74D}"/>
                    </a:ext>
                  </a:extLst>
                </p:cNvPr>
                <p:cNvSpPr/>
                <p:nvPr/>
              </p:nvSpPr>
              <p:spPr>
                <a:xfrm>
                  <a:off x="5825991" y="5334349"/>
                  <a:ext cx="118736" cy="97726"/>
                </a:xfrm>
                <a:custGeom>
                  <a:avLst/>
                  <a:gdLst>
                    <a:gd name="connsiteX0" fmla="*/ 0 w 118736"/>
                    <a:gd name="connsiteY0" fmla="*/ 97727 h 97726"/>
                    <a:gd name="connsiteX1" fmla="*/ 29232 w 118736"/>
                    <a:gd name="connsiteY1" fmla="*/ 87058 h 97726"/>
                    <a:gd name="connsiteX2" fmla="*/ 89505 w 118736"/>
                    <a:gd name="connsiteY2" fmla="*/ 87058 h 97726"/>
                    <a:gd name="connsiteX3" fmla="*/ 118737 w 118736"/>
                    <a:gd name="connsiteY3" fmla="*/ 97727 h 97726"/>
                    <a:gd name="connsiteX4" fmla="*/ 75032 w 118736"/>
                    <a:gd name="connsiteY4" fmla="*/ 53245 h 97726"/>
                    <a:gd name="connsiteX5" fmla="*/ 60463 w 118736"/>
                    <a:gd name="connsiteY5" fmla="*/ 0 h 97726"/>
                    <a:gd name="connsiteX6" fmla="*/ 59226 w 118736"/>
                    <a:gd name="connsiteY6" fmla="*/ 0 h 97726"/>
                    <a:gd name="connsiteX7" fmla="*/ 58273 w 118736"/>
                    <a:gd name="connsiteY7" fmla="*/ 0 h 97726"/>
                    <a:gd name="connsiteX8" fmla="*/ 43705 w 118736"/>
                    <a:gd name="connsiteY8" fmla="*/ 53245 h 97726"/>
                    <a:gd name="connsiteX9" fmla="*/ 0 w 118736"/>
                    <a:gd name="connsiteY9" fmla="*/ 97727 h 9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736" h="97726">
                      <a:moveTo>
                        <a:pt x="0" y="97727"/>
                      </a:moveTo>
                      <a:lnTo>
                        <a:pt x="29232" y="87058"/>
                      </a:lnTo>
                      <a:lnTo>
                        <a:pt x="89505" y="87058"/>
                      </a:lnTo>
                      <a:lnTo>
                        <a:pt x="118737" y="97727"/>
                      </a:lnTo>
                      <a:cubicBezTo>
                        <a:pt x="112643" y="70104"/>
                        <a:pt x="92457" y="69056"/>
                        <a:pt x="75032" y="53245"/>
                      </a:cubicBezTo>
                      <a:cubicBezTo>
                        <a:pt x="66176" y="45148"/>
                        <a:pt x="62177" y="21241"/>
                        <a:pt x="60463" y="0"/>
                      </a:cubicBezTo>
                      <a:cubicBezTo>
                        <a:pt x="60083" y="0"/>
                        <a:pt x="59702" y="0"/>
                        <a:pt x="59226" y="0"/>
                      </a:cubicBezTo>
                      <a:cubicBezTo>
                        <a:pt x="58940" y="0"/>
                        <a:pt x="58654" y="0"/>
                        <a:pt x="58273" y="0"/>
                      </a:cubicBezTo>
                      <a:cubicBezTo>
                        <a:pt x="56559" y="21241"/>
                        <a:pt x="52560" y="45244"/>
                        <a:pt x="43705" y="53245"/>
                      </a:cubicBezTo>
                      <a:cubicBezTo>
                        <a:pt x="26280" y="69056"/>
                        <a:pt x="6094" y="70104"/>
                        <a:pt x="0" y="97727"/>
                      </a:cubicBezTo>
                    </a:path>
                  </a:pathLst>
                </a:custGeom>
                <a:solidFill>
                  <a:srgbClr val="FFFFFF"/>
                </a:solidFill>
                <a:ln w="9515"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F6AA7C8E-7A53-1A84-2073-3F21EE046FCD}"/>
                    </a:ext>
                  </a:extLst>
                </p:cNvPr>
                <p:cNvSpPr/>
                <p:nvPr/>
              </p:nvSpPr>
              <p:spPr>
                <a:xfrm>
                  <a:off x="5899594" y="5334634"/>
                  <a:ext cx="304602" cy="282702"/>
                </a:xfrm>
                <a:custGeom>
                  <a:avLst/>
                  <a:gdLst>
                    <a:gd name="connsiteX0" fmla="*/ 204052 w 304602"/>
                    <a:gd name="connsiteY0" fmla="*/ 102584 h 282702"/>
                    <a:gd name="connsiteX1" fmla="*/ 292129 w 304602"/>
                    <a:gd name="connsiteY1" fmla="*/ 282702 h 282702"/>
                    <a:gd name="connsiteX2" fmla="*/ 304602 w 304602"/>
                    <a:gd name="connsiteY2" fmla="*/ 282702 h 282702"/>
                    <a:gd name="connsiteX3" fmla="*/ 0 w 304602"/>
                    <a:gd name="connsiteY3" fmla="*/ 0 h 282702"/>
                    <a:gd name="connsiteX4" fmla="*/ 1333 w 304602"/>
                    <a:gd name="connsiteY4" fmla="*/ 12478 h 282702"/>
                    <a:gd name="connsiteX5" fmla="*/ 203957 w 304602"/>
                    <a:gd name="connsiteY5" fmla="*/ 102584 h 28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602" h="282702">
                      <a:moveTo>
                        <a:pt x="204052" y="102584"/>
                      </a:moveTo>
                      <a:cubicBezTo>
                        <a:pt x="253280" y="151829"/>
                        <a:pt x="283749" y="214693"/>
                        <a:pt x="292129" y="282702"/>
                      </a:cubicBezTo>
                      <a:lnTo>
                        <a:pt x="304602" y="282702"/>
                      </a:lnTo>
                      <a:cubicBezTo>
                        <a:pt x="286130" y="128016"/>
                        <a:pt x="157871" y="6953"/>
                        <a:pt x="0" y="0"/>
                      </a:cubicBezTo>
                      <a:cubicBezTo>
                        <a:pt x="381" y="4667"/>
                        <a:pt x="857" y="8763"/>
                        <a:pt x="1333" y="12478"/>
                      </a:cubicBezTo>
                      <a:cubicBezTo>
                        <a:pt x="77888" y="16288"/>
                        <a:pt x="149397" y="48006"/>
                        <a:pt x="203957" y="102584"/>
                      </a:cubicBezTo>
                    </a:path>
                  </a:pathLst>
                </a:custGeom>
                <a:solidFill>
                  <a:srgbClr val="FFFFFF"/>
                </a:solidFill>
                <a:ln w="9515"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F8B01DF7-8F68-3EB4-84EC-572968D1F4E1}"/>
                    </a:ext>
                  </a:extLst>
                </p:cNvPr>
                <p:cNvSpPr/>
                <p:nvPr/>
              </p:nvSpPr>
              <p:spPr>
                <a:xfrm>
                  <a:off x="5740961" y="5623813"/>
                  <a:ext cx="288605" cy="159067"/>
                </a:xfrm>
                <a:custGeom>
                  <a:avLst/>
                  <a:gdLst>
                    <a:gd name="connsiteX0" fmla="*/ 218811 w 288605"/>
                    <a:gd name="connsiteY0" fmla="*/ 76581 h 159067"/>
                    <a:gd name="connsiteX1" fmla="*/ 229380 w 288605"/>
                    <a:gd name="connsiteY1" fmla="*/ 61722 h 159067"/>
                    <a:gd name="connsiteX2" fmla="*/ 231475 w 288605"/>
                    <a:gd name="connsiteY2" fmla="*/ 61055 h 159067"/>
                    <a:gd name="connsiteX3" fmla="*/ 233665 w 288605"/>
                    <a:gd name="connsiteY3" fmla="*/ 61817 h 159067"/>
                    <a:gd name="connsiteX4" fmla="*/ 243948 w 288605"/>
                    <a:gd name="connsiteY4" fmla="*/ 76676 h 159067"/>
                    <a:gd name="connsiteX5" fmla="*/ 243948 w 288605"/>
                    <a:gd name="connsiteY5" fmla="*/ 140208 h 159067"/>
                    <a:gd name="connsiteX6" fmla="*/ 218716 w 288605"/>
                    <a:gd name="connsiteY6" fmla="*/ 140208 h 159067"/>
                    <a:gd name="connsiteX7" fmla="*/ 218716 w 288605"/>
                    <a:gd name="connsiteY7" fmla="*/ 76676 h 159067"/>
                    <a:gd name="connsiteX8" fmla="*/ 174725 w 288605"/>
                    <a:gd name="connsiteY8" fmla="*/ 140684 h 159067"/>
                    <a:gd name="connsiteX9" fmla="*/ 113976 w 288605"/>
                    <a:gd name="connsiteY9" fmla="*/ 140684 h 159067"/>
                    <a:gd name="connsiteX10" fmla="*/ 113976 w 288605"/>
                    <a:gd name="connsiteY10" fmla="*/ 73343 h 159067"/>
                    <a:gd name="connsiteX11" fmla="*/ 142637 w 288605"/>
                    <a:gd name="connsiteY11" fmla="*/ 32195 h 159067"/>
                    <a:gd name="connsiteX12" fmla="*/ 144541 w 288605"/>
                    <a:gd name="connsiteY12" fmla="*/ 31718 h 159067"/>
                    <a:gd name="connsiteX13" fmla="*/ 146445 w 288605"/>
                    <a:gd name="connsiteY13" fmla="*/ 32385 h 159067"/>
                    <a:gd name="connsiteX14" fmla="*/ 174725 w 288605"/>
                    <a:gd name="connsiteY14" fmla="*/ 73343 h 159067"/>
                    <a:gd name="connsiteX15" fmla="*/ 174725 w 288605"/>
                    <a:gd name="connsiteY15" fmla="*/ 140684 h 159067"/>
                    <a:gd name="connsiteX16" fmla="*/ 69795 w 288605"/>
                    <a:gd name="connsiteY16" fmla="*/ 140113 h 159067"/>
                    <a:gd name="connsiteX17" fmla="*/ 44562 w 288605"/>
                    <a:gd name="connsiteY17" fmla="*/ 140113 h 159067"/>
                    <a:gd name="connsiteX18" fmla="*/ 44562 w 288605"/>
                    <a:gd name="connsiteY18" fmla="*/ 76581 h 159067"/>
                    <a:gd name="connsiteX19" fmla="*/ 55226 w 288605"/>
                    <a:gd name="connsiteY19" fmla="*/ 61722 h 159067"/>
                    <a:gd name="connsiteX20" fmla="*/ 57416 w 288605"/>
                    <a:gd name="connsiteY20" fmla="*/ 61055 h 159067"/>
                    <a:gd name="connsiteX21" fmla="*/ 59511 w 288605"/>
                    <a:gd name="connsiteY21" fmla="*/ 61817 h 159067"/>
                    <a:gd name="connsiteX22" fmla="*/ 69795 w 288605"/>
                    <a:gd name="connsiteY22" fmla="*/ 76676 h 159067"/>
                    <a:gd name="connsiteX23" fmla="*/ 69795 w 288605"/>
                    <a:gd name="connsiteY23" fmla="*/ 140208 h 159067"/>
                    <a:gd name="connsiteX24" fmla="*/ 144255 w 288605"/>
                    <a:gd name="connsiteY24" fmla="*/ 0 h 159067"/>
                    <a:gd name="connsiteX25" fmla="*/ 98455 w 288605"/>
                    <a:gd name="connsiteY25" fmla="*/ 32099 h 159067"/>
                    <a:gd name="connsiteX26" fmla="*/ 0 w 288605"/>
                    <a:gd name="connsiteY26" fmla="*/ 32099 h 159067"/>
                    <a:gd name="connsiteX27" fmla="*/ 0 w 288605"/>
                    <a:gd name="connsiteY27" fmla="*/ 159068 h 159067"/>
                    <a:gd name="connsiteX28" fmla="*/ 288606 w 288605"/>
                    <a:gd name="connsiteY28" fmla="*/ 159068 h 159067"/>
                    <a:gd name="connsiteX29" fmla="*/ 288606 w 288605"/>
                    <a:gd name="connsiteY29" fmla="*/ 32099 h 159067"/>
                    <a:gd name="connsiteX30" fmla="*/ 190150 w 288605"/>
                    <a:gd name="connsiteY30" fmla="*/ 32099 h 159067"/>
                    <a:gd name="connsiteX31" fmla="*/ 144255 w 288605"/>
                    <a:gd name="connsiteY31" fmla="*/ 0 h 15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8605" h="159067">
                      <a:moveTo>
                        <a:pt x="218811" y="76581"/>
                      </a:moveTo>
                      <a:cubicBezTo>
                        <a:pt x="218811" y="67437"/>
                        <a:pt x="225762" y="62865"/>
                        <a:pt x="229380" y="61722"/>
                      </a:cubicBezTo>
                      <a:lnTo>
                        <a:pt x="231475" y="61055"/>
                      </a:lnTo>
                      <a:lnTo>
                        <a:pt x="233665" y="61817"/>
                      </a:lnTo>
                      <a:cubicBezTo>
                        <a:pt x="237474" y="63246"/>
                        <a:pt x="243948" y="68009"/>
                        <a:pt x="243948" y="76676"/>
                      </a:cubicBezTo>
                      <a:lnTo>
                        <a:pt x="243948" y="140208"/>
                      </a:lnTo>
                      <a:lnTo>
                        <a:pt x="218716" y="140208"/>
                      </a:lnTo>
                      <a:lnTo>
                        <a:pt x="218716" y="76676"/>
                      </a:lnTo>
                      <a:close/>
                      <a:moveTo>
                        <a:pt x="174725" y="140684"/>
                      </a:moveTo>
                      <a:lnTo>
                        <a:pt x="113976" y="140684"/>
                      </a:lnTo>
                      <a:lnTo>
                        <a:pt x="113976" y="73343"/>
                      </a:lnTo>
                      <a:cubicBezTo>
                        <a:pt x="113976" y="47911"/>
                        <a:pt x="132734" y="35338"/>
                        <a:pt x="142637" y="32195"/>
                      </a:cubicBezTo>
                      <a:lnTo>
                        <a:pt x="144541" y="31718"/>
                      </a:lnTo>
                      <a:lnTo>
                        <a:pt x="146445" y="32385"/>
                      </a:lnTo>
                      <a:cubicBezTo>
                        <a:pt x="147493" y="32766"/>
                        <a:pt x="174725" y="43148"/>
                        <a:pt x="174725" y="73343"/>
                      </a:cubicBezTo>
                      <a:lnTo>
                        <a:pt x="174725" y="140684"/>
                      </a:lnTo>
                      <a:close/>
                      <a:moveTo>
                        <a:pt x="69795" y="140113"/>
                      </a:moveTo>
                      <a:lnTo>
                        <a:pt x="44562" y="140113"/>
                      </a:lnTo>
                      <a:lnTo>
                        <a:pt x="44562" y="76581"/>
                      </a:lnTo>
                      <a:cubicBezTo>
                        <a:pt x="44562" y="67437"/>
                        <a:pt x="51513" y="62865"/>
                        <a:pt x="55226" y="61722"/>
                      </a:cubicBezTo>
                      <a:lnTo>
                        <a:pt x="57416" y="61055"/>
                      </a:lnTo>
                      <a:lnTo>
                        <a:pt x="59511" y="61817"/>
                      </a:lnTo>
                      <a:cubicBezTo>
                        <a:pt x="63320" y="63246"/>
                        <a:pt x="69795" y="68009"/>
                        <a:pt x="69795" y="76676"/>
                      </a:cubicBezTo>
                      <a:lnTo>
                        <a:pt x="69795" y="140208"/>
                      </a:lnTo>
                      <a:close/>
                      <a:moveTo>
                        <a:pt x="144255" y="0"/>
                      </a:moveTo>
                      <a:lnTo>
                        <a:pt x="98455" y="32099"/>
                      </a:lnTo>
                      <a:lnTo>
                        <a:pt x="0" y="32099"/>
                      </a:lnTo>
                      <a:lnTo>
                        <a:pt x="0" y="159068"/>
                      </a:lnTo>
                      <a:lnTo>
                        <a:pt x="288606" y="159068"/>
                      </a:lnTo>
                      <a:lnTo>
                        <a:pt x="288606" y="32099"/>
                      </a:lnTo>
                      <a:lnTo>
                        <a:pt x="190150" y="32099"/>
                      </a:lnTo>
                      <a:lnTo>
                        <a:pt x="144255" y="0"/>
                      </a:lnTo>
                      <a:close/>
                    </a:path>
                  </a:pathLst>
                </a:custGeom>
                <a:solidFill>
                  <a:srgbClr val="FFFFFF"/>
                </a:solidFill>
                <a:ln w="9515"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E7F21949-165D-782A-51A9-10BFBD0636C5}"/>
                    </a:ext>
                  </a:extLst>
                </p:cNvPr>
                <p:cNvSpPr/>
                <p:nvPr/>
              </p:nvSpPr>
              <p:spPr>
                <a:xfrm>
                  <a:off x="5819516" y="5429599"/>
                  <a:ext cx="131686" cy="166211"/>
                </a:xfrm>
                <a:custGeom>
                  <a:avLst/>
                  <a:gdLst>
                    <a:gd name="connsiteX0" fmla="*/ 78650 w 131686"/>
                    <a:gd name="connsiteY0" fmla="*/ 103442 h 166211"/>
                    <a:gd name="connsiteX1" fmla="*/ 53036 w 131686"/>
                    <a:gd name="connsiteY1" fmla="*/ 103442 h 166211"/>
                    <a:gd name="connsiteX2" fmla="*/ 53036 w 131686"/>
                    <a:gd name="connsiteY2" fmla="*/ 28861 h 166211"/>
                    <a:gd name="connsiteX3" fmla="*/ 63796 w 131686"/>
                    <a:gd name="connsiteY3" fmla="*/ 13811 h 166211"/>
                    <a:gd name="connsiteX4" fmla="*/ 65986 w 131686"/>
                    <a:gd name="connsiteY4" fmla="*/ 13049 h 166211"/>
                    <a:gd name="connsiteX5" fmla="*/ 68176 w 131686"/>
                    <a:gd name="connsiteY5" fmla="*/ 13811 h 166211"/>
                    <a:gd name="connsiteX6" fmla="*/ 78650 w 131686"/>
                    <a:gd name="connsiteY6" fmla="*/ 28861 h 166211"/>
                    <a:gd name="connsiteX7" fmla="*/ 78650 w 131686"/>
                    <a:gd name="connsiteY7" fmla="*/ 103442 h 166211"/>
                    <a:gd name="connsiteX8" fmla="*/ 30375 w 131686"/>
                    <a:gd name="connsiteY8" fmla="*/ 107252 h 166211"/>
                    <a:gd name="connsiteX9" fmla="*/ 15140 w 131686"/>
                    <a:gd name="connsiteY9" fmla="*/ 112776 h 166211"/>
                    <a:gd name="connsiteX10" fmla="*/ 15140 w 131686"/>
                    <a:gd name="connsiteY10" fmla="*/ 38195 h 166211"/>
                    <a:gd name="connsiteX11" fmla="*/ 22852 w 131686"/>
                    <a:gd name="connsiteY11" fmla="*/ 19526 h 166211"/>
                    <a:gd name="connsiteX12" fmla="*/ 30375 w 131686"/>
                    <a:gd name="connsiteY12" fmla="*/ 32576 h 166211"/>
                    <a:gd name="connsiteX13" fmla="*/ 30375 w 131686"/>
                    <a:gd name="connsiteY13" fmla="*/ 107156 h 166211"/>
                    <a:gd name="connsiteX14" fmla="*/ 101312 w 131686"/>
                    <a:gd name="connsiteY14" fmla="*/ 32671 h 166211"/>
                    <a:gd name="connsiteX15" fmla="*/ 108834 w 131686"/>
                    <a:gd name="connsiteY15" fmla="*/ 19622 h 166211"/>
                    <a:gd name="connsiteX16" fmla="*/ 116547 w 131686"/>
                    <a:gd name="connsiteY16" fmla="*/ 38291 h 166211"/>
                    <a:gd name="connsiteX17" fmla="*/ 116547 w 131686"/>
                    <a:gd name="connsiteY17" fmla="*/ 112871 h 166211"/>
                    <a:gd name="connsiteX18" fmla="*/ 101407 w 131686"/>
                    <a:gd name="connsiteY18" fmla="*/ 107347 h 166211"/>
                    <a:gd name="connsiteX19" fmla="*/ 101407 w 131686"/>
                    <a:gd name="connsiteY19" fmla="*/ 32766 h 166211"/>
                    <a:gd name="connsiteX20" fmla="*/ 116071 w 131686"/>
                    <a:gd name="connsiteY20" fmla="*/ 166211 h 166211"/>
                    <a:gd name="connsiteX21" fmla="*/ 131686 w 131686"/>
                    <a:gd name="connsiteY21" fmla="*/ 166211 h 166211"/>
                    <a:gd name="connsiteX22" fmla="*/ 131686 w 131686"/>
                    <a:gd name="connsiteY22" fmla="*/ 13049 h 166211"/>
                    <a:gd name="connsiteX23" fmla="*/ 95980 w 131686"/>
                    <a:gd name="connsiteY23" fmla="*/ 0 h 166211"/>
                    <a:gd name="connsiteX24" fmla="*/ 35707 w 131686"/>
                    <a:gd name="connsiteY24" fmla="*/ 0 h 166211"/>
                    <a:gd name="connsiteX25" fmla="*/ 0 w 131686"/>
                    <a:gd name="connsiteY25" fmla="*/ 13049 h 166211"/>
                    <a:gd name="connsiteX26" fmla="*/ 0 w 131686"/>
                    <a:gd name="connsiteY26" fmla="*/ 166211 h 166211"/>
                    <a:gd name="connsiteX27" fmla="*/ 15806 w 131686"/>
                    <a:gd name="connsiteY27" fmla="*/ 166211 h 166211"/>
                    <a:gd name="connsiteX28" fmla="*/ 50751 w 131686"/>
                    <a:gd name="connsiteY28" fmla="*/ 141732 h 166211"/>
                    <a:gd name="connsiteX29" fmla="*/ 49609 w 131686"/>
                    <a:gd name="connsiteY29" fmla="*/ 135827 h 166211"/>
                    <a:gd name="connsiteX30" fmla="*/ 65891 w 131686"/>
                    <a:gd name="connsiteY30" fmla="*/ 119539 h 166211"/>
                    <a:gd name="connsiteX31" fmla="*/ 82173 w 131686"/>
                    <a:gd name="connsiteY31" fmla="*/ 135827 h 166211"/>
                    <a:gd name="connsiteX32" fmla="*/ 81030 w 131686"/>
                    <a:gd name="connsiteY32" fmla="*/ 141732 h 166211"/>
                    <a:gd name="connsiteX33" fmla="*/ 116071 w 131686"/>
                    <a:gd name="connsiteY33" fmla="*/ 166211 h 16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686" h="166211">
                      <a:moveTo>
                        <a:pt x="78650" y="103442"/>
                      </a:moveTo>
                      <a:lnTo>
                        <a:pt x="53036" y="103442"/>
                      </a:lnTo>
                      <a:lnTo>
                        <a:pt x="53036" y="28861"/>
                      </a:lnTo>
                      <a:cubicBezTo>
                        <a:pt x="53036" y="19622"/>
                        <a:pt x="60083" y="14859"/>
                        <a:pt x="63796" y="13811"/>
                      </a:cubicBezTo>
                      <a:lnTo>
                        <a:pt x="65986" y="13049"/>
                      </a:lnTo>
                      <a:lnTo>
                        <a:pt x="68176" y="13811"/>
                      </a:lnTo>
                      <a:cubicBezTo>
                        <a:pt x="71985" y="15335"/>
                        <a:pt x="78650" y="20098"/>
                        <a:pt x="78650" y="28861"/>
                      </a:cubicBezTo>
                      <a:lnTo>
                        <a:pt x="78650" y="103442"/>
                      </a:lnTo>
                      <a:close/>
                      <a:moveTo>
                        <a:pt x="30375" y="107252"/>
                      </a:moveTo>
                      <a:lnTo>
                        <a:pt x="15140" y="112776"/>
                      </a:lnTo>
                      <a:lnTo>
                        <a:pt x="15140" y="38195"/>
                      </a:lnTo>
                      <a:cubicBezTo>
                        <a:pt x="15140" y="23717"/>
                        <a:pt x="22852" y="19526"/>
                        <a:pt x="22852" y="19526"/>
                      </a:cubicBezTo>
                      <a:cubicBezTo>
                        <a:pt x="22852" y="19526"/>
                        <a:pt x="30375" y="23717"/>
                        <a:pt x="30375" y="32576"/>
                      </a:cubicBezTo>
                      <a:lnTo>
                        <a:pt x="30375" y="107156"/>
                      </a:lnTo>
                      <a:close/>
                      <a:moveTo>
                        <a:pt x="101312" y="32671"/>
                      </a:moveTo>
                      <a:cubicBezTo>
                        <a:pt x="101312" y="23813"/>
                        <a:pt x="108834" y="19622"/>
                        <a:pt x="108834" y="19622"/>
                      </a:cubicBezTo>
                      <a:cubicBezTo>
                        <a:pt x="108834" y="19622"/>
                        <a:pt x="116547" y="23813"/>
                        <a:pt x="116547" y="38291"/>
                      </a:cubicBezTo>
                      <a:lnTo>
                        <a:pt x="116547" y="112871"/>
                      </a:lnTo>
                      <a:lnTo>
                        <a:pt x="101407" y="107347"/>
                      </a:lnTo>
                      <a:lnTo>
                        <a:pt x="101407" y="32766"/>
                      </a:lnTo>
                      <a:close/>
                      <a:moveTo>
                        <a:pt x="116071" y="166211"/>
                      </a:moveTo>
                      <a:lnTo>
                        <a:pt x="131686" y="166211"/>
                      </a:lnTo>
                      <a:lnTo>
                        <a:pt x="131686" y="13049"/>
                      </a:lnTo>
                      <a:lnTo>
                        <a:pt x="95980" y="0"/>
                      </a:lnTo>
                      <a:lnTo>
                        <a:pt x="35707" y="0"/>
                      </a:lnTo>
                      <a:lnTo>
                        <a:pt x="0" y="13049"/>
                      </a:lnTo>
                      <a:lnTo>
                        <a:pt x="0" y="166211"/>
                      </a:lnTo>
                      <a:lnTo>
                        <a:pt x="15806" y="166211"/>
                      </a:lnTo>
                      <a:lnTo>
                        <a:pt x="50751" y="141732"/>
                      </a:lnTo>
                      <a:cubicBezTo>
                        <a:pt x="49989" y="139922"/>
                        <a:pt x="49609" y="137922"/>
                        <a:pt x="49609" y="135827"/>
                      </a:cubicBezTo>
                      <a:cubicBezTo>
                        <a:pt x="49609" y="126873"/>
                        <a:pt x="56940" y="119539"/>
                        <a:pt x="65891" y="119539"/>
                      </a:cubicBezTo>
                      <a:cubicBezTo>
                        <a:pt x="74841" y="119539"/>
                        <a:pt x="82173" y="126873"/>
                        <a:pt x="82173" y="135827"/>
                      </a:cubicBezTo>
                      <a:cubicBezTo>
                        <a:pt x="82173" y="137922"/>
                        <a:pt x="81792" y="139922"/>
                        <a:pt x="81030" y="141732"/>
                      </a:cubicBezTo>
                      <a:lnTo>
                        <a:pt x="116071" y="166211"/>
                      </a:lnTo>
                      <a:close/>
                    </a:path>
                  </a:pathLst>
                </a:custGeom>
                <a:solidFill>
                  <a:srgbClr val="FFFFFF"/>
                </a:solidFill>
                <a:ln w="9515"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80CA1589-68FB-15DC-2231-AF141B2BAC55}"/>
                    </a:ext>
                  </a:extLst>
                </p:cNvPr>
                <p:cNvSpPr/>
                <p:nvPr/>
              </p:nvSpPr>
              <p:spPr>
                <a:xfrm>
                  <a:off x="5564713" y="5680011"/>
                  <a:ext cx="106263" cy="80200"/>
                </a:xfrm>
                <a:custGeom>
                  <a:avLst/>
                  <a:gdLst>
                    <a:gd name="connsiteX0" fmla="*/ 106263 w 106263"/>
                    <a:gd name="connsiteY0" fmla="*/ 0 h 80200"/>
                    <a:gd name="connsiteX1" fmla="*/ 0 w 106263"/>
                    <a:gd name="connsiteY1" fmla="*/ 0 h 80200"/>
                    <a:gd name="connsiteX2" fmla="*/ 16473 w 106263"/>
                    <a:gd name="connsiteY2" fmla="*/ 80201 h 80200"/>
                    <a:gd name="connsiteX3" fmla="*/ 106263 w 106263"/>
                    <a:gd name="connsiteY3" fmla="*/ 80201 h 80200"/>
                    <a:gd name="connsiteX4" fmla="*/ 106263 w 106263"/>
                    <a:gd name="connsiteY4" fmla="*/ 0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3" h="80200">
                      <a:moveTo>
                        <a:pt x="106263" y="0"/>
                      </a:moveTo>
                      <a:lnTo>
                        <a:pt x="0" y="0"/>
                      </a:lnTo>
                      <a:cubicBezTo>
                        <a:pt x="2095" y="27908"/>
                        <a:pt x="7713" y="54769"/>
                        <a:pt x="16473" y="80201"/>
                      </a:cubicBezTo>
                      <a:lnTo>
                        <a:pt x="106263" y="80201"/>
                      </a:lnTo>
                      <a:lnTo>
                        <a:pt x="106263" y="0"/>
                      </a:lnTo>
                      <a:close/>
                    </a:path>
                  </a:pathLst>
                </a:custGeom>
                <a:solidFill>
                  <a:srgbClr val="FFFFFF"/>
                </a:solidFill>
                <a:ln w="9515" cap="flat">
                  <a:noFill/>
                  <a:prstDash val="solid"/>
                  <a:miter/>
                </a:ln>
              </p:spPr>
              <p:txBody>
                <a:bodyPr rtlCol="0" anchor="ctr"/>
                <a:lstStyle/>
                <a:p>
                  <a:endParaRPr lang="en-US"/>
                </a:p>
              </p:txBody>
            </p:sp>
          </p:grpSp>
          <p:sp>
            <p:nvSpPr>
              <p:cNvPr id="227" name="Freeform 226">
                <a:extLst>
                  <a:ext uri="{FF2B5EF4-FFF2-40B4-BE49-F238E27FC236}">
                    <a16:creationId xmlns:a16="http://schemas.microsoft.com/office/drawing/2014/main" id="{D9B300FD-A95A-5C31-3145-1D10592A1A1B}"/>
                  </a:ext>
                </a:extLst>
              </p:cNvPr>
              <p:cNvSpPr/>
              <p:nvPr/>
            </p:nvSpPr>
            <p:spPr>
              <a:xfrm>
                <a:off x="5741056" y="5577332"/>
                <a:ext cx="288605" cy="64960"/>
              </a:xfrm>
              <a:custGeom>
                <a:avLst/>
                <a:gdLst>
                  <a:gd name="connsiteX0" fmla="*/ 288606 w 288605"/>
                  <a:gd name="connsiteY0" fmla="*/ 32099 h 64960"/>
                  <a:gd name="connsiteX1" fmla="*/ 190150 w 288605"/>
                  <a:gd name="connsiteY1" fmla="*/ 32099 h 64960"/>
                  <a:gd name="connsiteX2" fmla="*/ 144255 w 288605"/>
                  <a:gd name="connsiteY2" fmla="*/ 0 h 64960"/>
                  <a:gd name="connsiteX3" fmla="*/ 98455 w 288605"/>
                  <a:gd name="connsiteY3" fmla="*/ 32099 h 64960"/>
                  <a:gd name="connsiteX4" fmla="*/ 0 w 288605"/>
                  <a:gd name="connsiteY4" fmla="*/ 32099 h 64960"/>
                  <a:gd name="connsiteX5" fmla="*/ 0 w 288605"/>
                  <a:gd name="connsiteY5" fmla="*/ 64960 h 64960"/>
                  <a:gd name="connsiteX6" fmla="*/ 94171 w 288605"/>
                  <a:gd name="connsiteY6" fmla="*/ 64960 h 64960"/>
                  <a:gd name="connsiteX7" fmla="*/ 144255 w 288605"/>
                  <a:gd name="connsiteY7" fmla="*/ 29813 h 64960"/>
                  <a:gd name="connsiteX8" fmla="*/ 194435 w 288605"/>
                  <a:gd name="connsiteY8" fmla="*/ 64960 h 64960"/>
                  <a:gd name="connsiteX9" fmla="*/ 288606 w 288605"/>
                  <a:gd name="connsiteY9" fmla="*/ 64960 h 64960"/>
                  <a:gd name="connsiteX10" fmla="*/ 288606 w 288605"/>
                  <a:gd name="connsiteY10" fmla="*/ 32099 h 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5" h="64960">
                    <a:moveTo>
                      <a:pt x="288606" y="32099"/>
                    </a:moveTo>
                    <a:lnTo>
                      <a:pt x="190150" y="32099"/>
                    </a:lnTo>
                    <a:lnTo>
                      <a:pt x="144255" y="0"/>
                    </a:lnTo>
                    <a:lnTo>
                      <a:pt x="98455" y="32099"/>
                    </a:lnTo>
                    <a:lnTo>
                      <a:pt x="0" y="32099"/>
                    </a:lnTo>
                    <a:lnTo>
                      <a:pt x="0" y="64960"/>
                    </a:lnTo>
                    <a:lnTo>
                      <a:pt x="94171" y="64960"/>
                    </a:lnTo>
                    <a:lnTo>
                      <a:pt x="144255" y="29813"/>
                    </a:lnTo>
                    <a:lnTo>
                      <a:pt x="194435" y="64960"/>
                    </a:lnTo>
                    <a:lnTo>
                      <a:pt x="288606" y="64960"/>
                    </a:lnTo>
                    <a:lnTo>
                      <a:pt x="288606" y="32099"/>
                    </a:lnTo>
                    <a:close/>
                  </a:path>
                </a:pathLst>
              </a:custGeom>
              <a:solidFill>
                <a:srgbClr val="FFFFFF"/>
              </a:solidFill>
              <a:ln w="9515" cap="flat">
                <a:noFill/>
                <a:prstDash val="solid"/>
                <a:miter/>
              </a:ln>
            </p:spPr>
            <p:txBody>
              <a:bodyPr rtlCol="0" anchor="ctr"/>
              <a:lstStyle/>
              <a:p>
                <a:endParaRPr lang="en-US"/>
              </a:p>
            </p:txBody>
          </p:sp>
          <p:grpSp>
            <p:nvGrpSpPr>
              <p:cNvPr id="228" name="Graphic 12">
                <a:extLst>
                  <a:ext uri="{FF2B5EF4-FFF2-40B4-BE49-F238E27FC236}">
                    <a16:creationId xmlns:a16="http://schemas.microsoft.com/office/drawing/2014/main" id="{AC82E99D-A942-9218-6DFB-D8CF13D6B5D0}"/>
                  </a:ext>
                </a:extLst>
              </p:cNvPr>
              <p:cNvGrpSpPr/>
              <p:nvPr/>
            </p:nvGrpSpPr>
            <p:grpSpPr>
              <a:xfrm>
                <a:off x="5586327" y="5632005"/>
                <a:ext cx="620154" cy="345090"/>
                <a:chOff x="5586327" y="5632005"/>
                <a:chExt cx="620154" cy="345090"/>
              </a:xfrm>
              <a:solidFill>
                <a:srgbClr val="FFFFFF"/>
              </a:solidFill>
            </p:grpSpPr>
            <p:sp>
              <p:nvSpPr>
                <p:cNvPr id="238" name="Freeform 237">
                  <a:extLst>
                    <a:ext uri="{FF2B5EF4-FFF2-40B4-BE49-F238E27FC236}">
                      <a16:creationId xmlns:a16="http://schemas.microsoft.com/office/drawing/2014/main" id="{39FF0A89-8318-30D9-6216-991CD84DBDD8}"/>
                    </a:ext>
                  </a:extLst>
                </p:cNvPr>
                <p:cNvSpPr/>
                <p:nvPr/>
              </p:nvSpPr>
              <p:spPr>
                <a:xfrm>
                  <a:off x="5786570" y="5891085"/>
                  <a:ext cx="199386" cy="86010"/>
                </a:xfrm>
                <a:custGeom>
                  <a:avLst/>
                  <a:gdLst>
                    <a:gd name="connsiteX0" fmla="*/ 71699 w 199386"/>
                    <a:gd name="connsiteY0" fmla="*/ 0 h 86010"/>
                    <a:gd name="connsiteX1" fmla="*/ 0 w 199386"/>
                    <a:gd name="connsiteY1" fmla="*/ 70580 h 86010"/>
                    <a:gd name="connsiteX2" fmla="*/ 98646 w 199386"/>
                    <a:gd name="connsiteY2" fmla="*/ 86011 h 86010"/>
                    <a:gd name="connsiteX3" fmla="*/ 199386 w 199386"/>
                    <a:gd name="connsiteY3" fmla="*/ 69914 h 86010"/>
                    <a:gd name="connsiteX4" fmla="*/ 128259 w 199386"/>
                    <a:gd name="connsiteY4" fmla="*/ 0 h 86010"/>
                    <a:gd name="connsiteX5" fmla="*/ 71699 w 199386"/>
                    <a:gd name="connsiteY5" fmla="*/ 0 h 8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86" h="86010">
                      <a:moveTo>
                        <a:pt x="71699" y="0"/>
                      </a:moveTo>
                      <a:lnTo>
                        <a:pt x="0" y="70580"/>
                      </a:lnTo>
                      <a:cubicBezTo>
                        <a:pt x="31041" y="80581"/>
                        <a:pt x="64272" y="86011"/>
                        <a:pt x="98646" y="86011"/>
                      </a:cubicBezTo>
                      <a:cubicBezTo>
                        <a:pt x="133020" y="86011"/>
                        <a:pt x="167679" y="80296"/>
                        <a:pt x="199386" y="69914"/>
                      </a:cubicBezTo>
                      <a:lnTo>
                        <a:pt x="128259" y="0"/>
                      </a:lnTo>
                      <a:lnTo>
                        <a:pt x="71699" y="0"/>
                      </a:lnTo>
                      <a:close/>
                    </a:path>
                  </a:pathLst>
                </a:custGeom>
                <a:solidFill>
                  <a:srgbClr val="FFFFFF"/>
                </a:solidFill>
                <a:ln w="9515"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E52F55DB-CA8C-280B-4CC9-FF5FABB48AB6}"/>
                    </a:ext>
                  </a:extLst>
                </p:cNvPr>
                <p:cNvSpPr/>
                <p:nvPr/>
              </p:nvSpPr>
              <p:spPr>
                <a:xfrm>
                  <a:off x="5934254" y="5891085"/>
                  <a:ext cx="169678" cy="64579"/>
                </a:xfrm>
                <a:custGeom>
                  <a:avLst/>
                  <a:gdLst>
                    <a:gd name="connsiteX0" fmla="*/ 66557 w 169678"/>
                    <a:gd name="connsiteY0" fmla="*/ 64579 h 64579"/>
                    <a:gd name="connsiteX1" fmla="*/ 169678 w 169678"/>
                    <a:gd name="connsiteY1" fmla="*/ 0 h 64579"/>
                    <a:gd name="connsiteX2" fmla="*/ 0 w 169678"/>
                    <a:gd name="connsiteY2" fmla="*/ 0 h 64579"/>
                    <a:gd name="connsiteX3" fmla="*/ 66557 w 169678"/>
                    <a:gd name="connsiteY3" fmla="*/ 64579 h 64579"/>
                  </a:gdLst>
                  <a:ahLst/>
                  <a:cxnLst>
                    <a:cxn ang="0">
                      <a:pos x="connsiteX0" y="connsiteY0"/>
                    </a:cxn>
                    <a:cxn ang="0">
                      <a:pos x="connsiteX1" y="connsiteY1"/>
                    </a:cxn>
                    <a:cxn ang="0">
                      <a:pos x="connsiteX2" y="connsiteY2"/>
                    </a:cxn>
                    <a:cxn ang="0">
                      <a:pos x="connsiteX3" y="connsiteY3"/>
                    </a:cxn>
                  </a:cxnLst>
                  <a:rect l="l" t="t" r="r" b="b"/>
                  <a:pathLst>
                    <a:path w="169678" h="64579">
                      <a:moveTo>
                        <a:pt x="66557" y="64579"/>
                      </a:moveTo>
                      <a:cubicBezTo>
                        <a:pt x="105025" y="49721"/>
                        <a:pt x="139970" y="27623"/>
                        <a:pt x="169678" y="0"/>
                      </a:cubicBezTo>
                      <a:lnTo>
                        <a:pt x="0" y="0"/>
                      </a:lnTo>
                      <a:lnTo>
                        <a:pt x="66557" y="64579"/>
                      </a:lnTo>
                      <a:close/>
                    </a:path>
                  </a:pathLst>
                </a:custGeom>
                <a:solidFill>
                  <a:srgbClr val="FFFFFF"/>
                </a:solidFill>
                <a:ln w="9515"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0669E70C-784E-034A-9D64-2F3D205761A2}"/>
                    </a:ext>
                  </a:extLst>
                </p:cNvPr>
                <p:cNvSpPr/>
                <p:nvPr/>
              </p:nvSpPr>
              <p:spPr>
                <a:xfrm>
                  <a:off x="5666405" y="5891085"/>
                  <a:ext cx="172439" cy="65341"/>
                </a:xfrm>
                <a:custGeom>
                  <a:avLst/>
                  <a:gdLst>
                    <a:gd name="connsiteX0" fmla="*/ 0 w 172439"/>
                    <a:gd name="connsiteY0" fmla="*/ 0 h 65341"/>
                    <a:gd name="connsiteX1" fmla="*/ 105121 w 172439"/>
                    <a:gd name="connsiteY1" fmla="*/ 65342 h 65341"/>
                    <a:gd name="connsiteX2" fmla="*/ 172440 w 172439"/>
                    <a:gd name="connsiteY2" fmla="*/ 0 h 65341"/>
                    <a:gd name="connsiteX3" fmla="*/ 0 w 172439"/>
                    <a:gd name="connsiteY3" fmla="*/ 0 h 65341"/>
                  </a:gdLst>
                  <a:ahLst/>
                  <a:cxnLst>
                    <a:cxn ang="0">
                      <a:pos x="connsiteX0" y="connsiteY0"/>
                    </a:cxn>
                    <a:cxn ang="0">
                      <a:pos x="connsiteX1" y="connsiteY1"/>
                    </a:cxn>
                    <a:cxn ang="0">
                      <a:pos x="connsiteX2" y="connsiteY2"/>
                    </a:cxn>
                    <a:cxn ang="0">
                      <a:pos x="connsiteX3" y="connsiteY3"/>
                    </a:cxn>
                  </a:cxnLst>
                  <a:rect l="l" t="t" r="r" b="b"/>
                  <a:pathLst>
                    <a:path w="172439" h="65341">
                      <a:moveTo>
                        <a:pt x="0" y="0"/>
                      </a:moveTo>
                      <a:cubicBezTo>
                        <a:pt x="30184" y="28099"/>
                        <a:pt x="65796" y="50483"/>
                        <a:pt x="105121" y="65342"/>
                      </a:cubicBezTo>
                      <a:lnTo>
                        <a:pt x="172440" y="0"/>
                      </a:lnTo>
                      <a:lnTo>
                        <a:pt x="0" y="0"/>
                      </a:lnTo>
                      <a:close/>
                    </a:path>
                  </a:pathLst>
                </a:custGeom>
                <a:solidFill>
                  <a:srgbClr val="FFFFFF"/>
                </a:solidFill>
                <a:ln w="9515"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557610D5-8814-02EE-AADB-EF0C621171F3}"/>
                    </a:ext>
                  </a:extLst>
                </p:cNvPr>
                <p:cNvSpPr/>
                <p:nvPr/>
              </p:nvSpPr>
              <p:spPr>
                <a:xfrm>
                  <a:off x="6099361" y="5632005"/>
                  <a:ext cx="107120" cy="32575"/>
                </a:xfrm>
                <a:custGeom>
                  <a:avLst/>
                  <a:gdLst>
                    <a:gd name="connsiteX0" fmla="*/ 106359 w 107120"/>
                    <a:gd name="connsiteY0" fmla="*/ 95 h 32575"/>
                    <a:gd name="connsiteX1" fmla="*/ 0 w 107120"/>
                    <a:gd name="connsiteY1" fmla="*/ 95 h 32575"/>
                    <a:gd name="connsiteX2" fmla="*/ 0 w 107120"/>
                    <a:gd name="connsiteY2" fmla="*/ 32576 h 32575"/>
                    <a:gd name="connsiteX3" fmla="*/ 107025 w 107120"/>
                    <a:gd name="connsiteY3" fmla="*/ 32576 h 32575"/>
                    <a:gd name="connsiteX4" fmla="*/ 107120 w 107120"/>
                    <a:gd name="connsiteY4" fmla="*/ 23622 h 32575"/>
                    <a:gd name="connsiteX5" fmla="*/ 106263 w 107120"/>
                    <a:gd name="connsiteY5" fmla="*/ 0 h 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0" h="32575">
                      <a:moveTo>
                        <a:pt x="106359" y="95"/>
                      </a:moveTo>
                      <a:lnTo>
                        <a:pt x="0" y="95"/>
                      </a:lnTo>
                      <a:lnTo>
                        <a:pt x="0" y="32576"/>
                      </a:lnTo>
                      <a:lnTo>
                        <a:pt x="107025" y="32576"/>
                      </a:lnTo>
                      <a:cubicBezTo>
                        <a:pt x="107025" y="29623"/>
                        <a:pt x="107120" y="26670"/>
                        <a:pt x="107120" y="23622"/>
                      </a:cubicBezTo>
                      <a:cubicBezTo>
                        <a:pt x="107120" y="15716"/>
                        <a:pt x="106835" y="7810"/>
                        <a:pt x="106263" y="0"/>
                      </a:cubicBezTo>
                    </a:path>
                  </a:pathLst>
                </a:custGeom>
                <a:solidFill>
                  <a:srgbClr val="FFFFFF"/>
                </a:solidFill>
                <a:ln w="9515"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34373F5C-D9A9-DA81-D326-8E58AC70F93E}"/>
                    </a:ext>
                  </a:extLst>
                </p:cNvPr>
                <p:cNvSpPr/>
                <p:nvPr/>
              </p:nvSpPr>
              <p:spPr>
                <a:xfrm>
                  <a:off x="5586327" y="5774118"/>
                  <a:ext cx="84648" cy="102869"/>
                </a:xfrm>
                <a:custGeom>
                  <a:avLst/>
                  <a:gdLst>
                    <a:gd name="connsiteX0" fmla="*/ 84649 w 84648"/>
                    <a:gd name="connsiteY0" fmla="*/ 102584 h 102869"/>
                    <a:gd name="connsiteX1" fmla="*/ 84649 w 84648"/>
                    <a:gd name="connsiteY1" fmla="*/ 102584 h 102869"/>
                    <a:gd name="connsiteX2" fmla="*/ 84649 w 84648"/>
                    <a:gd name="connsiteY2" fmla="*/ 0 h 102869"/>
                    <a:gd name="connsiteX3" fmla="*/ 0 w 84648"/>
                    <a:gd name="connsiteY3" fmla="*/ 0 h 102869"/>
                    <a:gd name="connsiteX4" fmla="*/ 65700 w 84648"/>
                    <a:gd name="connsiteY4" fmla="*/ 102870 h 102869"/>
                    <a:gd name="connsiteX5" fmla="*/ 84649 w 84648"/>
                    <a:gd name="connsiteY5" fmla="*/ 102870 h 102869"/>
                    <a:gd name="connsiteX6" fmla="*/ 84649 w 84648"/>
                    <a:gd name="connsiteY6" fmla="*/ 102679 h 10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48" h="102869">
                      <a:moveTo>
                        <a:pt x="84649" y="102584"/>
                      </a:moveTo>
                      <a:lnTo>
                        <a:pt x="84649" y="102584"/>
                      </a:lnTo>
                      <a:lnTo>
                        <a:pt x="84649" y="0"/>
                      </a:lnTo>
                      <a:lnTo>
                        <a:pt x="0" y="0"/>
                      </a:lnTo>
                      <a:cubicBezTo>
                        <a:pt x="15235" y="38481"/>
                        <a:pt x="37706" y="73342"/>
                        <a:pt x="65700" y="102870"/>
                      </a:cubicBezTo>
                      <a:lnTo>
                        <a:pt x="84649" y="102870"/>
                      </a:lnTo>
                      <a:lnTo>
                        <a:pt x="84649" y="102679"/>
                      </a:lnTo>
                      <a:close/>
                    </a:path>
                  </a:pathLst>
                </a:custGeom>
                <a:solidFill>
                  <a:srgbClr val="FFFFFF"/>
                </a:solidFill>
                <a:ln w="9515"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26565312-9288-0861-0998-7EC30BF2ECFF}"/>
                    </a:ext>
                  </a:extLst>
                </p:cNvPr>
                <p:cNvSpPr/>
                <p:nvPr/>
              </p:nvSpPr>
              <p:spPr>
                <a:xfrm>
                  <a:off x="6099361" y="5680011"/>
                  <a:ext cx="106263" cy="80200"/>
                </a:xfrm>
                <a:custGeom>
                  <a:avLst/>
                  <a:gdLst>
                    <a:gd name="connsiteX0" fmla="*/ 0 w 106263"/>
                    <a:gd name="connsiteY0" fmla="*/ 80201 h 80200"/>
                    <a:gd name="connsiteX1" fmla="*/ 89791 w 106263"/>
                    <a:gd name="connsiteY1" fmla="*/ 80201 h 80200"/>
                    <a:gd name="connsiteX2" fmla="*/ 106263 w 106263"/>
                    <a:gd name="connsiteY2" fmla="*/ 0 h 80200"/>
                    <a:gd name="connsiteX3" fmla="*/ 0 w 106263"/>
                    <a:gd name="connsiteY3" fmla="*/ 0 h 80200"/>
                    <a:gd name="connsiteX4" fmla="*/ 0 w 106263"/>
                    <a:gd name="connsiteY4" fmla="*/ 80201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3" h="80200">
                      <a:moveTo>
                        <a:pt x="0" y="80201"/>
                      </a:moveTo>
                      <a:lnTo>
                        <a:pt x="89791" y="80201"/>
                      </a:lnTo>
                      <a:cubicBezTo>
                        <a:pt x="98551" y="54769"/>
                        <a:pt x="104168" y="27908"/>
                        <a:pt x="106263" y="0"/>
                      </a:cubicBezTo>
                      <a:lnTo>
                        <a:pt x="0" y="0"/>
                      </a:lnTo>
                      <a:lnTo>
                        <a:pt x="0" y="80201"/>
                      </a:lnTo>
                      <a:close/>
                    </a:path>
                  </a:pathLst>
                </a:custGeom>
                <a:solidFill>
                  <a:srgbClr val="FFFFFF"/>
                </a:solidFill>
                <a:ln w="9515"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9813A590-4F09-4204-BCD6-57DADDE158A2}"/>
                    </a:ext>
                  </a:extLst>
                </p:cNvPr>
                <p:cNvSpPr/>
                <p:nvPr/>
              </p:nvSpPr>
              <p:spPr>
                <a:xfrm>
                  <a:off x="6099361" y="5774118"/>
                  <a:ext cx="84648" cy="102869"/>
                </a:xfrm>
                <a:custGeom>
                  <a:avLst/>
                  <a:gdLst>
                    <a:gd name="connsiteX0" fmla="*/ 0 w 84648"/>
                    <a:gd name="connsiteY0" fmla="*/ 102870 h 102869"/>
                    <a:gd name="connsiteX1" fmla="*/ 18948 w 84648"/>
                    <a:gd name="connsiteY1" fmla="*/ 102870 h 102869"/>
                    <a:gd name="connsiteX2" fmla="*/ 84649 w 84648"/>
                    <a:gd name="connsiteY2" fmla="*/ 0 h 102869"/>
                    <a:gd name="connsiteX3" fmla="*/ 0 w 84648"/>
                    <a:gd name="connsiteY3" fmla="*/ 0 h 102869"/>
                    <a:gd name="connsiteX4" fmla="*/ 0 w 84648"/>
                    <a:gd name="connsiteY4" fmla="*/ 102870 h 102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48" h="102869">
                      <a:moveTo>
                        <a:pt x="0" y="102870"/>
                      </a:moveTo>
                      <a:lnTo>
                        <a:pt x="18948" y="102870"/>
                      </a:lnTo>
                      <a:cubicBezTo>
                        <a:pt x="46942" y="73342"/>
                        <a:pt x="69414" y="38481"/>
                        <a:pt x="84649" y="0"/>
                      </a:cubicBezTo>
                      <a:lnTo>
                        <a:pt x="0" y="0"/>
                      </a:lnTo>
                      <a:lnTo>
                        <a:pt x="0" y="102870"/>
                      </a:lnTo>
                      <a:close/>
                    </a:path>
                  </a:pathLst>
                </a:custGeom>
                <a:solidFill>
                  <a:srgbClr val="FFFFFF"/>
                </a:solidFill>
                <a:ln w="9515" cap="flat">
                  <a:noFill/>
                  <a:prstDash val="solid"/>
                  <a:miter/>
                </a:ln>
              </p:spPr>
              <p:txBody>
                <a:bodyPr rtlCol="0" anchor="ctr"/>
                <a:lstStyle/>
                <a:p>
                  <a:endParaRPr lang="en-US"/>
                </a:p>
              </p:txBody>
            </p:sp>
          </p:grpSp>
          <p:sp>
            <p:nvSpPr>
              <p:cNvPr id="229" name="Freeform 228">
                <a:extLst>
                  <a:ext uri="{FF2B5EF4-FFF2-40B4-BE49-F238E27FC236}">
                    <a16:creationId xmlns:a16="http://schemas.microsoft.com/office/drawing/2014/main" id="{34377E47-E49B-9249-DCE5-CAADDEBB1F3A}"/>
                  </a:ext>
                </a:extLst>
              </p:cNvPr>
              <p:cNvSpPr/>
              <p:nvPr/>
            </p:nvSpPr>
            <p:spPr>
              <a:xfrm>
                <a:off x="5920447" y="5876702"/>
                <a:ext cx="109976" cy="190"/>
              </a:xfrm>
              <a:custGeom>
                <a:avLst/>
                <a:gdLst>
                  <a:gd name="connsiteX0" fmla="*/ 0 w 109976"/>
                  <a:gd name="connsiteY0" fmla="*/ 0 h 190"/>
                  <a:gd name="connsiteX1" fmla="*/ 109977 w 109976"/>
                  <a:gd name="connsiteY1" fmla="*/ 0 h 190"/>
                  <a:gd name="connsiteX2" fmla="*/ 109977 w 109976"/>
                  <a:gd name="connsiteY2" fmla="*/ 190 h 190"/>
                  <a:gd name="connsiteX3" fmla="*/ 0 w 109976"/>
                  <a:gd name="connsiteY3" fmla="*/ 190 h 190"/>
                </a:gdLst>
                <a:ahLst/>
                <a:cxnLst>
                  <a:cxn ang="0">
                    <a:pos x="connsiteX0" y="connsiteY0"/>
                  </a:cxn>
                  <a:cxn ang="0">
                    <a:pos x="connsiteX1" y="connsiteY1"/>
                  </a:cxn>
                  <a:cxn ang="0">
                    <a:pos x="connsiteX2" y="connsiteY2"/>
                  </a:cxn>
                  <a:cxn ang="0">
                    <a:pos x="connsiteX3" y="connsiteY3"/>
                  </a:cxn>
                </a:cxnLst>
                <a:rect l="l" t="t" r="r" b="b"/>
                <a:pathLst>
                  <a:path w="109976" h="190">
                    <a:moveTo>
                      <a:pt x="0" y="0"/>
                    </a:moveTo>
                    <a:lnTo>
                      <a:pt x="109977" y="0"/>
                    </a:lnTo>
                    <a:lnTo>
                      <a:pt x="109977" y="190"/>
                    </a:lnTo>
                    <a:lnTo>
                      <a:pt x="0" y="190"/>
                    </a:lnTo>
                    <a:close/>
                  </a:path>
                </a:pathLst>
              </a:custGeom>
              <a:solidFill>
                <a:srgbClr val="FFFFFF"/>
              </a:solidFill>
              <a:ln w="9515"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C090299A-AF75-86F2-8AA1-E4BDE469B361}"/>
                  </a:ext>
                </a:extLst>
              </p:cNvPr>
              <p:cNvSpPr/>
              <p:nvPr/>
            </p:nvSpPr>
            <p:spPr>
              <a:xfrm>
                <a:off x="5740295" y="5876702"/>
                <a:ext cx="109976" cy="190"/>
              </a:xfrm>
              <a:custGeom>
                <a:avLst/>
                <a:gdLst>
                  <a:gd name="connsiteX0" fmla="*/ 0 w 109976"/>
                  <a:gd name="connsiteY0" fmla="*/ 0 h 190"/>
                  <a:gd name="connsiteX1" fmla="*/ 109977 w 109976"/>
                  <a:gd name="connsiteY1" fmla="*/ 0 h 190"/>
                  <a:gd name="connsiteX2" fmla="*/ 109977 w 109976"/>
                  <a:gd name="connsiteY2" fmla="*/ 190 h 190"/>
                  <a:gd name="connsiteX3" fmla="*/ 0 w 109976"/>
                  <a:gd name="connsiteY3" fmla="*/ 190 h 190"/>
                </a:gdLst>
                <a:ahLst/>
                <a:cxnLst>
                  <a:cxn ang="0">
                    <a:pos x="connsiteX0" y="connsiteY0"/>
                  </a:cxn>
                  <a:cxn ang="0">
                    <a:pos x="connsiteX1" y="connsiteY1"/>
                  </a:cxn>
                  <a:cxn ang="0">
                    <a:pos x="connsiteX2" y="connsiteY2"/>
                  </a:cxn>
                  <a:cxn ang="0">
                    <a:pos x="connsiteX3" y="connsiteY3"/>
                  </a:cxn>
                </a:cxnLst>
                <a:rect l="l" t="t" r="r" b="b"/>
                <a:pathLst>
                  <a:path w="109976" h="190">
                    <a:moveTo>
                      <a:pt x="0" y="0"/>
                    </a:moveTo>
                    <a:lnTo>
                      <a:pt x="109977" y="0"/>
                    </a:lnTo>
                    <a:lnTo>
                      <a:pt x="109977" y="190"/>
                    </a:lnTo>
                    <a:lnTo>
                      <a:pt x="0" y="190"/>
                    </a:lnTo>
                    <a:close/>
                  </a:path>
                </a:pathLst>
              </a:custGeom>
              <a:solidFill>
                <a:srgbClr val="FFFFFF"/>
              </a:solidFill>
              <a:ln w="9515"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BCD2B710-701C-58CC-ECA8-859F364B1D7B}"/>
                  </a:ext>
                </a:extLst>
              </p:cNvPr>
              <p:cNvSpPr/>
              <p:nvPr/>
            </p:nvSpPr>
            <p:spPr>
              <a:xfrm>
                <a:off x="5740295" y="5796787"/>
                <a:ext cx="290129" cy="79914"/>
              </a:xfrm>
              <a:custGeom>
                <a:avLst/>
                <a:gdLst>
                  <a:gd name="connsiteX0" fmla="*/ 109977 w 290129"/>
                  <a:gd name="connsiteY0" fmla="*/ 54674 h 79914"/>
                  <a:gd name="connsiteX1" fmla="*/ 130734 w 290129"/>
                  <a:gd name="connsiteY1" fmla="*/ 24670 h 79914"/>
                  <a:gd name="connsiteX2" fmla="*/ 134067 w 290129"/>
                  <a:gd name="connsiteY2" fmla="*/ 23431 h 79914"/>
                  <a:gd name="connsiteX3" fmla="*/ 156443 w 290129"/>
                  <a:gd name="connsiteY3" fmla="*/ 23431 h 79914"/>
                  <a:gd name="connsiteX4" fmla="*/ 159490 w 290129"/>
                  <a:gd name="connsiteY4" fmla="*/ 24575 h 79914"/>
                  <a:gd name="connsiteX5" fmla="*/ 180152 w 290129"/>
                  <a:gd name="connsiteY5" fmla="*/ 54578 h 79914"/>
                  <a:gd name="connsiteX6" fmla="*/ 180152 w 290129"/>
                  <a:gd name="connsiteY6" fmla="*/ 79915 h 79914"/>
                  <a:gd name="connsiteX7" fmla="*/ 290129 w 290129"/>
                  <a:gd name="connsiteY7" fmla="*/ 79915 h 79914"/>
                  <a:gd name="connsiteX8" fmla="*/ 290129 w 290129"/>
                  <a:gd name="connsiteY8" fmla="*/ 0 h 79914"/>
                  <a:gd name="connsiteX9" fmla="*/ 0 w 290129"/>
                  <a:gd name="connsiteY9" fmla="*/ 0 h 79914"/>
                  <a:gd name="connsiteX10" fmla="*/ 0 w 290129"/>
                  <a:gd name="connsiteY10" fmla="*/ 79915 h 79914"/>
                  <a:gd name="connsiteX11" fmla="*/ 109977 w 290129"/>
                  <a:gd name="connsiteY11" fmla="*/ 79915 h 79914"/>
                  <a:gd name="connsiteX12" fmla="*/ 109977 w 290129"/>
                  <a:gd name="connsiteY12" fmla="*/ 54674 h 7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129" h="79914">
                    <a:moveTo>
                      <a:pt x="109977" y="54674"/>
                    </a:moveTo>
                    <a:cubicBezTo>
                      <a:pt x="109977" y="41339"/>
                      <a:pt x="118261" y="29337"/>
                      <a:pt x="130734" y="24670"/>
                    </a:cubicBezTo>
                    <a:lnTo>
                      <a:pt x="134067" y="23431"/>
                    </a:lnTo>
                    <a:cubicBezTo>
                      <a:pt x="141303" y="20765"/>
                      <a:pt x="149207" y="20765"/>
                      <a:pt x="156443" y="23431"/>
                    </a:cubicBezTo>
                    <a:lnTo>
                      <a:pt x="159490" y="24575"/>
                    </a:lnTo>
                    <a:cubicBezTo>
                      <a:pt x="171964" y="29337"/>
                      <a:pt x="180152" y="41243"/>
                      <a:pt x="180152" y="54578"/>
                    </a:cubicBezTo>
                    <a:lnTo>
                      <a:pt x="180152" y="79915"/>
                    </a:lnTo>
                    <a:lnTo>
                      <a:pt x="290129" y="79915"/>
                    </a:lnTo>
                    <a:lnTo>
                      <a:pt x="290129" y="0"/>
                    </a:lnTo>
                    <a:lnTo>
                      <a:pt x="0" y="0"/>
                    </a:lnTo>
                    <a:lnTo>
                      <a:pt x="0" y="79915"/>
                    </a:lnTo>
                    <a:lnTo>
                      <a:pt x="109977" y="79915"/>
                    </a:lnTo>
                    <a:lnTo>
                      <a:pt x="109977" y="54674"/>
                    </a:lnTo>
                    <a:close/>
                  </a:path>
                </a:pathLst>
              </a:custGeom>
              <a:solidFill>
                <a:srgbClr val="FFFFFF"/>
              </a:solidFill>
              <a:ln w="9515"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D927F3B6-BB11-D288-E05D-2AB0387A77DC}"/>
                  </a:ext>
                </a:extLst>
              </p:cNvPr>
              <p:cNvSpPr/>
              <p:nvPr/>
            </p:nvSpPr>
            <p:spPr>
              <a:xfrm>
                <a:off x="5686592" y="5557519"/>
                <a:ext cx="39039" cy="319182"/>
              </a:xfrm>
              <a:custGeom>
                <a:avLst/>
                <a:gdLst>
                  <a:gd name="connsiteX0" fmla="*/ 26185 w 39039"/>
                  <a:gd name="connsiteY0" fmla="*/ 0 h 319182"/>
                  <a:gd name="connsiteX1" fmla="*/ 26185 w 39039"/>
                  <a:gd name="connsiteY1" fmla="*/ 26670 h 319182"/>
                  <a:gd name="connsiteX2" fmla="*/ 12950 w 39039"/>
                  <a:gd name="connsiteY2" fmla="*/ 26670 h 319182"/>
                  <a:gd name="connsiteX3" fmla="*/ 12950 w 39039"/>
                  <a:gd name="connsiteY3" fmla="*/ 0 h 319182"/>
                  <a:gd name="connsiteX4" fmla="*/ 0 w 39039"/>
                  <a:gd name="connsiteY4" fmla="*/ 0 h 319182"/>
                  <a:gd name="connsiteX5" fmla="*/ 0 w 39039"/>
                  <a:gd name="connsiteY5" fmla="*/ 319183 h 319182"/>
                  <a:gd name="connsiteX6" fmla="*/ 39039 w 39039"/>
                  <a:gd name="connsiteY6" fmla="*/ 319183 h 319182"/>
                  <a:gd name="connsiteX7" fmla="*/ 39039 w 39039"/>
                  <a:gd name="connsiteY7" fmla="*/ 0 h 319182"/>
                  <a:gd name="connsiteX8" fmla="*/ 26185 w 39039"/>
                  <a:gd name="connsiteY8" fmla="*/ 0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9" h="319182">
                    <a:moveTo>
                      <a:pt x="26185" y="0"/>
                    </a:moveTo>
                    <a:lnTo>
                      <a:pt x="26185" y="26670"/>
                    </a:lnTo>
                    <a:lnTo>
                      <a:pt x="12950" y="26670"/>
                    </a:lnTo>
                    <a:lnTo>
                      <a:pt x="12950" y="0"/>
                    </a:lnTo>
                    <a:lnTo>
                      <a:pt x="0" y="0"/>
                    </a:lnTo>
                    <a:lnTo>
                      <a:pt x="0" y="319183"/>
                    </a:lnTo>
                    <a:lnTo>
                      <a:pt x="39039" y="319183"/>
                    </a:lnTo>
                    <a:lnTo>
                      <a:pt x="39039" y="0"/>
                    </a:lnTo>
                    <a:lnTo>
                      <a:pt x="26185" y="0"/>
                    </a:lnTo>
                    <a:close/>
                  </a:path>
                </a:pathLst>
              </a:custGeom>
              <a:solidFill>
                <a:srgbClr val="FFFFFF"/>
              </a:solidFill>
              <a:ln w="9515"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D34D29B5-B8F1-4FC2-0215-2289F952201B}"/>
                  </a:ext>
                </a:extLst>
              </p:cNvPr>
              <p:cNvSpPr/>
              <p:nvPr/>
            </p:nvSpPr>
            <p:spPr>
              <a:xfrm>
                <a:off x="6044802" y="5557519"/>
                <a:ext cx="39039" cy="319182"/>
              </a:xfrm>
              <a:custGeom>
                <a:avLst/>
                <a:gdLst>
                  <a:gd name="connsiteX0" fmla="*/ 39039 w 39039"/>
                  <a:gd name="connsiteY0" fmla="*/ 0 h 319182"/>
                  <a:gd name="connsiteX1" fmla="*/ 26185 w 39039"/>
                  <a:gd name="connsiteY1" fmla="*/ 0 h 319182"/>
                  <a:gd name="connsiteX2" fmla="*/ 26185 w 39039"/>
                  <a:gd name="connsiteY2" fmla="*/ 26670 h 319182"/>
                  <a:gd name="connsiteX3" fmla="*/ 12950 w 39039"/>
                  <a:gd name="connsiteY3" fmla="*/ 26670 h 319182"/>
                  <a:gd name="connsiteX4" fmla="*/ 12950 w 39039"/>
                  <a:gd name="connsiteY4" fmla="*/ 0 h 319182"/>
                  <a:gd name="connsiteX5" fmla="*/ 0 w 39039"/>
                  <a:gd name="connsiteY5" fmla="*/ 0 h 319182"/>
                  <a:gd name="connsiteX6" fmla="*/ 0 w 39039"/>
                  <a:gd name="connsiteY6" fmla="*/ 319183 h 319182"/>
                  <a:gd name="connsiteX7" fmla="*/ 39039 w 39039"/>
                  <a:gd name="connsiteY7" fmla="*/ 319183 h 319182"/>
                  <a:gd name="connsiteX8" fmla="*/ 39039 w 39039"/>
                  <a:gd name="connsiteY8" fmla="*/ 0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9" h="319182">
                    <a:moveTo>
                      <a:pt x="39039" y="0"/>
                    </a:moveTo>
                    <a:lnTo>
                      <a:pt x="26185" y="0"/>
                    </a:lnTo>
                    <a:lnTo>
                      <a:pt x="26185" y="26670"/>
                    </a:lnTo>
                    <a:lnTo>
                      <a:pt x="12950" y="26670"/>
                    </a:lnTo>
                    <a:lnTo>
                      <a:pt x="12950" y="0"/>
                    </a:lnTo>
                    <a:lnTo>
                      <a:pt x="0" y="0"/>
                    </a:lnTo>
                    <a:lnTo>
                      <a:pt x="0" y="319183"/>
                    </a:lnTo>
                    <a:lnTo>
                      <a:pt x="39039" y="319183"/>
                    </a:lnTo>
                    <a:lnTo>
                      <a:pt x="39039" y="0"/>
                    </a:lnTo>
                    <a:close/>
                  </a:path>
                </a:pathLst>
              </a:custGeom>
              <a:solidFill>
                <a:srgbClr val="FFFFFF"/>
              </a:solidFill>
              <a:ln w="9515"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4B559CAC-ADA8-ACD9-3DCF-78C85F1E8023}"/>
                  </a:ext>
                </a:extLst>
              </p:cNvPr>
              <p:cNvSpPr/>
              <p:nvPr/>
            </p:nvSpPr>
            <p:spPr>
              <a:xfrm>
                <a:off x="6047563" y="5460650"/>
                <a:ext cx="37896" cy="57150"/>
              </a:xfrm>
              <a:custGeom>
                <a:avLst/>
                <a:gdLst>
                  <a:gd name="connsiteX0" fmla="*/ 35516 w 37896"/>
                  <a:gd name="connsiteY0" fmla="*/ 28480 h 57150"/>
                  <a:gd name="connsiteX1" fmla="*/ 29137 w 37896"/>
                  <a:gd name="connsiteY1" fmla="*/ 21812 h 57150"/>
                  <a:gd name="connsiteX2" fmla="*/ 19996 w 37896"/>
                  <a:gd name="connsiteY2" fmla="*/ 19336 h 57150"/>
                  <a:gd name="connsiteX3" fmla="*/ 14092 w 37896"/>
                  <a:gd name="connsiteY3" fmla="*/ 20383 h 57150"/>
                  <a:gd name="connsiteX4" fmla="*/ 9712 w 37896"/>
                  <a:gd name="connsiteY4" fmla="*/ 23050 h 57150"/>
                  <a:gd name="connsiteX5" fmla="*/ 9427 w 37896"/>
                  <a:gd name="connsiteY5" fmla="*/ 23050 h 57150"/>
                  <a:gd name="connsiteX6" fmla="*/ 11236 w 37896"/>
                  <a:gd name="connsiteY6" fmla="*/ 7334 h 57150"/>
                  <a:gd name="connsiteX7" fmla="*/ 35135 w 37896"/>
                  <a:gd name="connsiteY7" fmla="*/ 7334 h 57150"/>
                  <a:gd name="connsiteX8" fmla="*/ 35135 w 37896"/>
                  <a:gd name="connsiteY8" fmla="*/ 0 h 57150"/>
                  <a:gd name="connsiteX9" fmla="*/ 4190 w 37896"/>
                  <a:gd name="connsiteY9" fmla="*/ 0 h 57150"/>
                  <a:gd name="connsiteX10" fmla="*/ 1047 w 37896"/>
                  <a:gd name="connsiteY10" fmla="*/ 28384 h 57150"/>
                  <a:gd name="connsiteX11" fmla="*/ 8855 w 37896"/>
                  <a:gd name="connsiteY11" fmla="*/ 29527 h 57150"/>
                  <a:gd name="connsiteX12" fmla="*/ 13045 w 37896"/>
                  <a:gd name="connsiteY12" fmla="*/ 27242 h 57150"/>
                  <a:gd name="connsiteX13" fmla="*/ 18187 w 37896"/>
                  <a:gd name="connsiteY13" fmla="*/ 26384 h 57150"/>
                  <a:gd name="connsiteX14" fmla="*/ 24090 w 37896"/>
                  <a:gd name="connsiteY14" fmla="*/ 28003 h 57150"/>
                  <a:gd name="connsiteX15" fmla="*/ 28185 w 37896"/>
                  <a:gd name="connsiteY15" fmla="*/ 32194 h 57150"/>
                  <a:gd name="connsiteX16" fmla="*/ 29708 w 37896"/>
                  <a:gd name="connsiteY16" fmla="*/ 38291 h 57150"/>
                  <a:gd name="connsiteX17" fmla="*/ 28280 w 37896"/>
                  <a:gd name="connsiteY17" fmla="*/ 44291 h 57150"/>
                  <a:gd name="connsiteX18" fmla="*/ 24281 w 37896"/>
                  <a:gd name="connsiteY18" fmla="*/ 48387 h 57150"/>
                  <a:gd name="connsiteX19" fmla="*/ 18472 w 37896"/>
                  <a:gd name="connsiteY19" fmla="*/ 49911 h 57150"/>
                  <a:gd name="connsiteX20" fmla="*/ 11521 w 37896"/>
                  <a:gd name="connsiteY20" fmla="*/ 47625 h 57150"/>
                  <a:gd name="connsiteX21" fmla="*/ 8284 w 37896"/>
                  <a:gd name="connsiteY21" fmla="*/ 41624 h 57150"/>
                  <a:gd name="connsiteX22" fmla="*/ 0 w 37896"/>
                  <a:gd name="connsiteY22" fmla="*/ 41624 h 57150"/>
                  <a:gd name="connsiteX23" fmla="*/ 2666 w 37896"/>
                  <a:gd name="connsiteY23" fmla="*/ 49625 h 57150"/>
                  <a:gd name="connsiteX24" fmla="*/ 9236 w 37896"/>
                  <a:gd name="connsiteY24" fmla="*/ 55150 h 57150"/>
                  <a:gd name="connsiteX25" fmla="*/ 18472 w 37896"/>
                  <a:gd name="connsiteY25" fmla="*/ 57150 h 57150"/>
                  <a:gd name="connsiteX26" fmla="*/ 28565 w 37896"/>
                  <a:gd name="connsiteY26" fmla="*/ 54673 h 57150"/>
                  <a:gd name="connsiteX27" fmla="*/ 35421 w 37896"/>
                  <a:gd name="connsiteY27" fmla="*/ 47911 h 57150"/>
                  <a:gd name="connsiteX28" fmla="*/ 37897 w 37896"/>
                  <a:gd name="connsiteY28" fmla="*/ 38100 h 57150"/>
                  <a:gd name="connsiteX29" fmla="*/ 35611 w 37896"/>
                  <a:gd name="connsiteY29" fmla="*/ 2838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7896" h="57150">
                    <a:moveTo>
                      <a:pt x="35516" y="28480"/>
                    </a:moveTo>
                    <a:cubicBezTo>
                      <a:pt x="33993" y="25718"/>
                      <a:pt x="31803" y="23431"/>
                      <a:pt x="29137" y="21812"/>
                    </a:cubicBezTo>
                    <a:cubicBezTo>
                      <a:pt x="26471" y="20193"/>
                      <a:pt x="23424" y="19336"/>
                      <a:pt x="19996" y="19336"/>
                    </a:cubicBezTo>
                    <a:cubicBezTo>
                      <a:pt x="17901" y="19336"/>
                      <a:pt x="15997" y="19717"/>
                      <a:pt x="14092" y="20383"/>
                    </a:cubicBezTo>
                    <a:cubicBezTo>
                      <a:pt x="12283" y="21145"/>
                      <a:pt x="10760" y="22003"/>
                      <a:pt x="9712" y="23050"/>
                    </a:cubicBezTo>
                    <a:lnTo>
                      <a:pt x="9427" y="23050"/>
                    </a:lnTo>
                    <a:lnTo>
                      <a:pt x="11236" y="7334"/>
                    </a:lnTo>
                    <a:lnTo>
                      <a:pt x="35135" y="7334"/>
                    </a:lnTo>
                    <a:lnTo>
                      <a:pt x="35135" y="0"/>
                    </a:lnTo>
                    <a:lnTo>
                      <a:pt x="4190" y="0"/>
                    </a:lnTo>
                    <a:lnTo>
                      <a:pt x="1047" y="28384"/>
                    </a:lnTo>
                    <a:lnTo>
                      <a:pt x="8855" y="29527"/>
                    </a:lnTo>
                    <a:cubicBezTo>
                      <a:pt x="9903" y="28575"/>
                      <a:pt x="11331" y="27813"/>
                      <a:pt x="13045" y="27242"/>
                    </a:cubicBezTo>
                    <a:cubicBezTo>
                      <a:pt x="14759" y="26670"/>
                      <a:pt x="16473" y="26384"/>
                      <a:pt x="18187" y="26384"/>
                    </a:cubicBezTo>
                    <a:cubicBezTo>
                      <a:pt x="20377" y="26384"/>
                      <a:pt x="22376" y="26956"/>
                      <a:pt x="24090" y="28003"/>
                    </a:cubicBezTo>
                    <a:cubicBezTo>
                      <a:pt x="25804" y="29051"/>
                      <a:pt x="27137" y="30480"/>
                      <a:pt x="28185" y="32194"/>
                    </a:cubicBezTo>
                    <a:cubicBezTo>
                      <a:pt x="29137" y="34004"/>
                      <a:pt x="29708" y="36004"/>
                      <a:pt x="29708" y="38291"/>
                    </a:cubicBezTo>
                    <a:cubicBezTo>
                      <a:pt x="29708" y="40576"/>
                      <a:pt x="29232" y="42577"/>
                      <a:pt x="28280" y="44291"/>
                    </a:cubicBezTo>
                    <a:cubicBezTo>
                      <a:pt x="27328" y="46006"/>
                      <a:pt x="25994" y="47434"/>
                      <a:pt x="24281" y="48387"/>
                    </a:cubicBezTo>
                    <a:cubicBezTo>
                      <a:pt x="22567" y="49340"/>
                      <a:pt x="20662" y="49911"/>
                      <a:pt x="18472" y="49911"/>
                    </a:cubicBezTo>
                    <a:cubicBezTo>
                      <a:pt x="15806" y="49911"/>
                      <a:pt x="13426" y="49149"/>
                      <a:pt x="11521" y="47625"/>
                    </a:cubicBezTo>
                    <a:cubicBezTo>
                      <a:pt x="9617" y="46101"/>
                      <a:pt x="8474" y="44101"/>
                      <a:pt x="8284" y="41624"/>
                    </a:cubicBezTo>
                    <a:lnTo>
                      <a:pt x="0" y="41624"/>
                    </a:lnTo>
                    <a:cubicBezTo>
                      <a:pt x="95" y="44577"/>
                      <a:pt x="952" y="47244"/>
                      <a:pt x="2666" y="49625"/>
                    </a:cubicBezTo>
                    <a:cubicBezTo>
                      <a:pt x="4285" y="51911"/>
                      <a:pt x="6475" y="53816"/>
                      <a:pt x="9236" y="55150"/>
                    </a:cubicBezTo>
                    <a:cubicBezTo>
                      <a:pt x="11997" y="56483"/>
                      <a:pt x="15044" y="57150"/>
                      <a:pt x="18472" y="57150"/>
                    </a:cubicBezTo>
                    <a:cubicBezTo>
                      <a:pt x="22281" y="57150"/>
                      <a:pt x="25614" y="56293"/>
                      <a:pt x="28565" y="54673"/>
                    </a:cubicBezTo>
                    <a:cubicBezTo>
                      <a:pt x="31517" y="53054"/>
                      <a:pt x="33802" y="50768"/>
                      <a:pt x="35421" y="47911"/>
                    </a:cubicBezTo>
                    <a:cubicBezTo>
                      <a:pt x="37040" y="45053"/>
                      <a:pt x="37897" y="41815"/>
                      <a:pt x="37897" y="38100"/>
                    </a:cubicBezTo>
                    <a:cubicBezTo>
                      <a:pt x="37897" y="34480"/>
                      <a:pt x="37135" y="31242"/>
                      <a:pt x="35611" y="28384"/>
                    </a:cubicBezTo>
                  </a:path>
                </a:pathLst>
              </a:custGeom>
              <a:solidFill>
                <a:srgbClr val="FFFFFF"/>
              </a:solidFill>
              <a:ln w="9515"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DAA262C8-9B31-3906-79F9-DFC5C649BD2A}"/>
                  </a:ext>
                </a:extLst>
              </p:cNvPr>
              <p:cNvSpPr/>
              <p:nvPr/>
            </p:nvSpPr>
            <p:spPr>
              <a:xfrm>
                <a:off x="5995479" y="5460745"/>
                <a:ext cx="42181" cy="56292"/>
              </a:xfrm>
              <a:custGeom>
                <a:avLst/>
                <a:gdLst>
                  <a:gd name="connsiteX0" fmla="*/ 26756 w 42181"/>
                  <a:gd name="connsiteY0" fmla="*/ 38100 h 56292"/>
                  <a:gd name="connsiteX1" fmla="*/ 8951 w 42181"/>
                  <a:gd name="connsiteY1" fmla="*/ 38100 h 56292"/>
                  <a:gd name="connsiteX2" fmla="*/ 8951 w 42181"/>
                  <a:gd name="connsiteY2" fmla="*/ 37624 h 56292"/>
                  <a:gd name="connsiteX3" fmla="*/ 26375 w 42181"/>
                  <a:gd name="connsiteY3" fmla="*/ 10097 h 56292"/>
                  <a:gd name="connsiteX4" fmla="*/ 26851 w 42181"/>
                  <a:gd name="connsiteY4" fmla="*/ 10097 h 56292"/>
                  <a:gd name="connsiteX5" fmla="*/ 26851 w 42181"/>
                  <a:gd name="connsiteY5" fmla="*/ 38100 h 56292"/>
                  <a:gd name="connsiteX6" fmla="*/ 34850 w 42181"/>
                  <a:gd name="connsiteY6" fmla="*/ 0 h 56292"/>
                  <a:gd name="connsiteX7" fmla="*/ 24376 w 42181"/>
                  <a:gd name="connsiteY7" fmla="*/ 0 h 56292"/>
                  <a:gd name="connsiteX8" fmla="*/ 0 w 42181"/>
                  <a:gd name="connsiteY8" fmla="*/ 38481 h 56292"/>
                  <a:gd name="connsiteX9" fmla="*/ 0 w 42181"/>
                  <a:gd name="connsiteY9" fmla="*/ 45339 h 56292"/>
                  <a:gd name="connsiteX10" fmla="*/ 26661 w 42181"/>
                  <a:gd name="connsiteY10" fmla="*/ 45339 h 56292"/>
                  <a:gd name="connsiteX11" fmla="*/ 26661 w 42181"/>
                  <a:gd name="connsiteY11" fmla="*/ 56293 h 56292"/>
                  <a:gd name="connsiteX12" fmla="*/ 34755 w 42181"/>
                  <a:gd name="connsiteY12" fmla="*/ 56293 h 56292"/>
                  <a:gd name="connsiteX13" fmla="*/ 34755 w 42181"/>
                  <a:gd name="connsiteY13" fmla="*/ 45339 h 56292"/>
                  <a:gd name="connsiteX14" fmla="*/ 42182 w 42181"/>
                  <a:gd name="connsiteY14" fmla="*/ 45339 h 56292"/>
                  <a:gd name="connsiteX15" fmla="*/ 42182 w 42181"/>
                  <a:gd name="connsiteY15" fmla="*/ 38100 h 56292"/>
                  <a:gd name="connsiteX16" fmla="*/ 34755 w 42181"/>
                  <a:gd name="connsiteY16" fmla="*/ 38100 h 56292"/>
                  <a:gd name="connsiteX17" fmla="*/ 34755 w 42181"/>
                  <a:gd name="connsiteY17" fmla="*/ 0 h 5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181" h="56292">
                    <a:moveTo>
                      <a:pt x="26756" y="38100"/>
                    </a:moveTo>
                    <a:lnTo>
                      <a:pt x="8951" y="38100"/>
                    </a:lnTo>
                    <a:lnTo>
                      <a:pt x="8951" y="37624"/>
                    </a:lnTo>
                    <a:lnTo>
                      <a:pt x="26375" y="10097"/>
                    </a:lnTo>
                    <a:lnTo>
                      <a:pt x="26851" y="10097"/>
                    </a:lnTo>
                    <a:lnTo>
                      <a:pt x="26851" y="38100"/>
                    </a:lnTo>
                    <a:close/>
                    <a:moveTo>
                      <a:pt x="34850" y="0"/>
                    </a:moveTo>
                    <a:lnTo>
                      <a:pt x="24376" y="0"/>
                    </a:lnTo>
                    <a:lnTo>
                      <a:pt x="0" y="38481"/>
                    </a:lnTo>
                    <a:lnTo>
                      <a:pt x="0" y="45339"/>
                    </a:lnTo>
                    <a:lnTo>
                      <a:pt x="26661" y="45339"/>
                    </a:lnTo>
                    <a:lnTo>
                      <a:pt x="26661" y="56293"/>
                    </a:lnTo>
                    <a:lnTo>
                      <a:pt x="34755" y="56293"/>
                    </a:lnTo>
                    <a:lnTo>
                      <a:pt x="34755" y="45339"/>
                    </a:lnTo>
                    <a:lnTo>
                      <a:pt x="42182" y="45339"/>
                    </a:lnTo>
                    <a:lnTo>
                      <a:pt x="42182" y="38100"/>
                    </a:lnTo>
                    <a:lnTo>
                      <a:pt x="34755" y="38100"/>
                    </a:lnTo>
                    <a:lnTo>
                      <a:pt x="34755" y="0"/>
                    </a:lnTo>
                    <a:close/>
                  </a:path>
                </a:pathLst>
              </a:custGeom>
              <a:solidFill>
                <a:srgbClr val="FFFFFF"/>
              </a:solidFill>
              <a:ln w="9515"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314B8F03-900A-2DC0-9F74-EF761654DFAF}"/>
                  </a:ext>
                </a:extLst>
              </p:cNvPr>
              <p:cNvSpPr/>
              <p:nvPr/>
            </p:nvSpPr>
            <p:spPr>
              <a:xfrm>
                <a:off x="5724869" y="5459603"/>
                <a:ext cx="40467" cy="58578"/>
              </a:xfrm>
              <a:custGeom>
                <a:avLst/>
                <a:gdLst>
                  <a:gd name="connsiteX0" fmla="*/ 30470 w 40467"/>
                  <a:gd name="connsiteY0" fmla="*/ 47053 h 58578"/>
                  <a:gd name="connsiteX1" fmla="*/ 26471 w 40467"/>
                  <a:gd name="connsiteY1" fmla="*/ 50387 h 58578"/>
                  <a:gd name="connsiteX2" fmla="*/ 20377 w 40467"/>
                  <a:gd name="connsiteY2" fmla="*/ 51530 h 58578"/>
                  <a:gd name="connsiteX3" fmla="*/ 14187 w 40467"/>
                  <a:gd name="connsiteY3" fmla="*/ 50387 h 58578"/>
                  <a:gd name="connsiteX4" fmla="*/ 10188 w 40467"/>
                  <a:gd name="connsiteY4" fmla="*/ 47053 h 58578"/>
                  <a:gd name="connsiteX5" fmla="*/ 8760 w 40467"/>
                  <a:gd name="connsiteY5" fmla="*/ 42100 h 58578"/>
                  <a:gd name="connsiteX6" fmla="*/ 10188 w 40467"/>
                  <a:gd name="connsiteY6" fmla="*/ 36862 h 58578"/>
                  <a:gd name="connsiteX7" fmla="*/ 14283 w 40467"/>
                  <a:gd name="connsiteY7" fmla="*/ 33242 h 58578"/>
                  <a:gd name="connsiteX8" fmla="*/ 20281 w 40467"/>
                  <a:gd name="connsiteY8" fmla="*/ 31909 h 58578"/>
                  <a:gd name="connsiteX9" fmla="*/ 26185 w 40467"/>
                  <a:gd name="connsiteY9" fmla="*/ 33242 h 58578"/>
                  <a:gd name="connsiteX10" fmla="*/ 30279 w 40467"/>
                  <a:gd name="connsiteY10" fmla="*/ 36862 h 58578"/>
                  <a:gd name="connsiteX11" fmla="*/ 31803 w 40467"/>
                  <a:gd name="connsiteY11" fmla="*/ 42100 h 58578"/>
                  <a:gd name="connsiteX12" fmla="*/ 30375 w 40467"/>
                  <a:gd name="connsiteY12" fmla="*/ 47053 h 58578"/>
                  <a:gd name="connsiteX13" fmla="*/ 10474 w 40467"/>
                  <a:gd name="connsiteY13" fmla="*/ 16002 h 58578"/>
                  <a:gd name="connsiteX14" fmla="*/ 11712 w 40467"/>
                  <a:gd name="connsiteY14" fmla="*/ 11335 h 58578"/>
                  <a:gd name="connsiteX15" fmla="*/ 15140 w 40467"/>
                  <a:gd name="connsiteY15" fmla="*/ 8192 h 58578"/>
                  <a:gd name="connsiteX16" fmla="*/ 20281 w 40467"/>
                  <a:gd name="connsiteY16" fmla="*/ 7048 h 58578"/>
                  <a:gd name="connsiteX17" fmla="*/ 25328 w 40467"/>
                  <a:gd name="connsiteY17" fmla="*/ 8192 h 58578"/>
                  <a:gd name="connsiteX18" fmla="*/ 28756 w 40467"/>
                  <a:gd name="connsiteY18" fmla="*/ 11335 h 58578"/>
                  <a:gd name="connsiteX19" fmla="*/ 29994 w 40467"/>
                  <a:gd name="connsiteY19" fmla="*/ 16002 h 58578"/>
                  <a:gd name="connsiteX20" fmla="*/ 28661 w 40467"/>
                  <a:gd name="connsiteY20" fmla="*/ 20765 h 58578"/>
                  <a:gd name="connsiteX21" fmla="*/ 25233 w 40467"/>
                  <a:gd name="connsiteY21" fmla="*/ 23908 h 58578"/>
                  <a:gd name="connsiteX22" fmla="*/ 20186 w 40467"/>
                  <a:gd name="connsiteY22" fmla="*/ 25051 h 58578"/>
                  <a:gd name="connsiteX23" fmla="*/ 15044 w 40467"/>
                  <a:gd name="connsiteY23" fmla="*/ 23908 h 58578"/>
                  <a:gd name="connsiteX24" fmla="*/ 11617 w 40467"/>
                  <a:gd name="connsiteY24" fmla="*/ 20765 h 58578"/>
                  <a:gd name="connsiteX25" fmla="*/ 10379 w 40467"/>
                  <a:gd name="connsiteY25" fmla="*/ 16002 h 58578"/>
                  <a:gd name="connsiteX26" fmla="*/ 34755 w 40467"/>
                  <a:gd name="connsiteY26" fmla="*/ 30861 h 58578"/>
                  <a:gd name="connsiteX27" fmla="*/ 28946 w 40467"/>
                  <a:gd name="connsiteY27" fmla="*/ 28289 h 58578"/>
                  <a:gd name="connsiteX28" fmla="*/ 28946 w 40467"/>
                  <a:gd name="connsiteY28" fmla="*/ 27908 h 58578"/>
                  <a:gd name="connsiteX29" fmla="*/ 35707 w 40467"/>
                  <a:gd name="connsiteY29" fmla="*/ 23336 h 58578"/>
                  <a:gd name="connsiteX30" fmla="*/ 38278 w 40467"/>
                  <a:gd name="connsiteY30" fmla="*/ 15240 h 58578"/>
                  <a:gd name="connsiteX31" fmla="*/ 35897 w 40467"/>
                  <a:gd name="connsiteY31" fmla="*/ 7429 h 58578"/>
                  <a:gd name="connsiteX32" fmla="*/ 29422 w 40467"/>
                  <a:gd name="connsiteY32" fmla="*/ 2000 h 58578"/>
                  <a:gd name="connsiteX33" fmla="*/ 20091 w 40467"/>
                  <a:gd name="connsiteY33" fmla="*/ 0 h 58578"/>
                  <a:gd name="connsiteX34" fmla="*/ 10760 w 40467"/>
                  <a:gd name="connsiteY34" fmla="*/ 2000 h 58578"/>
                  <a:gd name="connsiteX35" fmla="*/ 4285 w 40467"/>
                  <a:gd name="connsiteY35" fmla="*/ 7429 h 58578"/>
                  <a:gd name="connsiteX36" fmla="*/ 2000 w 40467"/>
                  <a:gd name="connsiteY36" fmla="*/ 15240 h 58578"/>
                  <a:gd name="connsiteX37" fmla="*/ 4570 w 40467"/>
                  <a:gd name="connsiteY37" fmla="*/ 23336 h 58578"/>
                  <a:gd name="connsiteX38" fmla="*/ 11426 w 40467"/>
                  <a:gd name="connsiteY38" fmla="*/ 27908 h 58578"/>
                  <a:gd name="connsiteX39" fmla="*/ 11426 w 40467"/>
                  <a:gd name="connsiteY39" fmla="*/ 28289 h 58578"/>
                  <a:gd name="connsiteX40" fmla="*/ 5618 w 40467"/>
                  <a:gd name="connsiteY40" fmla="*/ 30861 h 58578"/>
                  <a:gd name="connsiteX41" fmla="*/ 1523 w 40467"/>
                  <a:gd name="connsiteY41" fmla="*/ 35909 h 58578"/>
                  <a:gd name="connsiteX42" fmla="*/ 0 w 40467"/>
                  <a:gd name="connsiteY42" fmla="*/ 42577 h 58578"/>
                  <a:gd name="connsiteX43" fmla="*/ 2571 w 40467"/>
                  <a:gd name="connsiteY43" fmla="*/ 50768 h 58578"/>
                  <a:gd name="connsiteX44" fmla="*/ 9712 w 40467"/>
                  <a:gd name="connsiteY44" fmla="*/ 56483 h 58578"/>
                  <a:gd name="connsiteX45" fmla="*/ 20281 w 40467"/>
                  <a:gd name="connsiteY45" fmla="*/ 58579 h 58578"/>
                  <a:gd name="connsiteX46" fmla="*/ 30755 w 40467"/>
                  <a:gd name="connsiteY46" fmla="*/ 56483 h 58578"/>
                  <a:gd name="connsiteX47" fmla="*/ 37897 w 40467"/>
                  <a:gd name="connsiteY47" fmla="*/ 50768 h 58578"/>
                  <a:gd name="connsiteX48" fmla="*/ 40468 w 40467"/>
                  <a:gd name="connsiteY48" fmla="*/ 42577 h 58578"/>
                  <a:gd name="connsiteX49" fmla="*/ 38944 w 40467"/>
                  <a:gd name="connsiteY49" fmla="*/ 35909 h 58578"/>
                  <a:gd name="connsiteX50" fmla="*/ 34850 w 40467"/>
                  <a:gd name="connsiteY50" fmla="*/ 30861 h 5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467" h="58578">
                    <a:moveTo>
                      <a:pt x="30470" y="47053"/>
                    </a:moveTo>
                    <a:cubicBezTo>
                      <a:pt x="29518" y="48482"/>
                      <a:pt x="28185" y="49530"/>
                      <a:pt x="26471" y="50387"/>
                    </a:cubicBezTo>
                    <a:cubicBezTo>
                      <a:pt x="24757" y="51149"/>
                      <a:pt x="22662" y="51530"/>
                      <a:pt x="20377" y="51530"/>
                    </a:cubicBezTo>
                    <a:cubicBezTo>
                      <a:pt x="18091" y="51530"/>
                      <a:pt x="15901" y="51149"/>
                      <a:pt x="14187" y="50387"/>
                    </a:cubicBezTo>
                    <a:cubicBezTo>
                      <a:pt x="12474" y="49625"/>
                      <a:pt x="11141" y="48482"/>
                      <a:pt x="10188" y="47053"/>
                    </a:cubicBezTo>
                    <a:cubicBezTo>
                      <a:pt x="9236" y="45625"/>
                      <a:pt x="8760" y="44005"/>
                      <a:pt x="8760" y="42100"/>
                    </a:cubicBezTo>
                    <a:cubicBezTo>
                      <a:pt x="8760" y="40100"/>
                      <a:pt x="9236" y="38386"/>
                      <a:pt x="10188" y="36862"/>
                    </a:cubicBezTo>
                    <a:cubicBezTo>
                      <a:pt x="11141" y="35338"/>
                      <a:pt x="12569" y="34099"/>
                      <a:pt x="14283" y="33242"/>
                    </a:cubicBezTo>
                    <a:cubicBezTo>
                      <a:pt x="15997" y="32385"/>
                      <a:pt x="17996" y="31909"/>
                      <a:pt x="20281" y="31909"/>
                    </a:cubicBezTo>
                    <a:cubicBezTo>
                      <a:pt x="22567" y="31909"/>
                      <a:pt x="24471" y="32385"/>
                      <a:pt x="26185" y="33242"/>
                    </a:cubicBezTo>
                    <a:cubicBezTo>
                      <a:pt x="27899" y="34099"/>
                      <a:pt x="29327" y="35338"/>
                      <a:pt x="30279" y="36862"/>
                    </a:cubicBezTo>
                    <a:cubicBezTo>
                      <a:pt x="31327" y="38386"/>
                      <a:pt x="31803" y="40100"/>
                      <a:pt x="31803" y="42100"/>
                    </a:cubicBezTo>
                    <a:cubicBezTo>
                      <a:pt x="31803" y="44005"/>
                      <a:pt x="31327" y="45720"/>
                      <a:pt x="30375" y="47053"/>
                    </a:cubicBezTo>
                    <a:moveTo>
                      <a:pt x="10474" y="16002"/>
                    </a:moveTo>
                    <a:cubicBezTo>
                      <a:pt x="10474" y="14192"/>
                      <a:pt x="10855" y="12668"/>
                      <a:pt x="11712" y="11335"/>
                    </a:cubicBezTo>
                    <a:cubicBezTo>
                      <a:pt x="12474" y="10001"/>
                      <a:pt x="13711" y="8953"/>
                      <a:pt x="15140" y="8192"/>
                    </a:cubicBezTo>
                    <a:cubicBezTo>
                      <a:pt x="16568" y="7429"/>
                      <a:pt x="18282" y="7048"/>
                      <a:pt x="20281" y="7048"/>
                    </a:cubicBezTo>
                    <a:cubicBezTo>
                      <a:pt x="22281" y="7048"/>
                      <a:pt x="23900" y="7429"/>
                      <a:pt x="25328" y="8192"/>
                    </a:cubicBezTo>
                    <a:cubicBezTo>
                      <a:pt x="26756" y="8953"/>
                      <a:pt x="27899" y="9906"/>
                      <a:pt x="28756" y="11335"/>
                    </a:cubicBezTo>
                    <a:cubicBezTo>
                      <a:pt x="29613" y="12668"/>
                      <a:pt x="29994" y="14192"/>
                      <a:pt x="29994" y="16002"/>
                    </a:cubicBezTo>
                    <a:cubicBezTo>
                      <a:pt x="29994" y="17812"/>
                      <a:pt x="29518" y="19431"/>
                      <a:pt x="28661" y="20765"/>
                    </a:cubicBezTo>
                    <a:cubicBezTo>
                      <a:pt x="27804" y="22098"/>
                      <a:pt x="26661" y="23146"/>
                      <a:pt x="25233" y="23908"/>
                    </a:cubicBezTo>
                    <a:cubicBezTo>
                      <a:pt x="23804" y="24670"/>
                      <a:pt x="22091" y="25051"/>
                      <a:pt x="20186" y="25051"/>
                    </a:cubicBezTo>
                    <a:cubicBezTo>
                      <a:pt x="18282" y="25051"/>
                      <a:pt x="16568" y="24670"/>
                      <a:pt x="15044" y="23908"/>
                    </a:cubicBezTo>
                    <a:cubicBezTo>
                      <a:pt x="13521" y="23146"/>
                      <a:pt x="12378" y="22098"/>
                      <a:pt x="11617" y="20765"/>
                    </a:cubicBezTo>
                    <a:cubicBezTo>
                      <a:pt x="10760" y="19431"/>
                      <a:pt x="10379" y="17812"/>
                      <a:pt x="10379" y="16002"/>
                    </a:cubicBezTo>
                    <a:moveTo>
                      <a:pt x="34755" y="30861"/>
                    </a:moveTo>
                    <a:cubicBezTo>
                      <a:pt x="33041" y="29527"/>
                      <a:pt x="31136" y="28670"/>
                      <a:pt x="28946" y="28289"/>
                    </a:cubicBezTo>
                    <a:lnTo>
                      <a:pt x="28946" y="27908"/>
                    </a:lnTo>
                    <a:cubicBezTo>
                      <a:pt x="31708" y="27242"/>
                      <a:pt x="33993" y="25718"/>
                      <a:pt x="35707" y="23336"/>
                    </a:cubicBezTo>
                    <a:cubicBezTo>
                      <a:pt x="37421" y="20955"/>
                      <a:pt x="38278" y="18288"/>
                      <a:pt x="38278" y="15240"/>
                    </a:cubicBezTo>
                    <a:cubicBezTo>
                      <a:pt x="38278" y="12382"/>
                      <a:pt x="37421" y="9716"/>
                      <a:pt x="35897" y="7429"/>
                    </a:cubicBezTo>
                    <a:cubicBezTo>
                      <a:pt x="34278" y="5144"/>
                      <a:pt x="32184" y="3334"/>
                      <a:pt x="29422" y="2000"/>
                    </a:cubicBezTo>
                    <a:cubicBezTo>
                      <a:pt x="26661" y="667"/>
                      <a:pt x="23614" y="0"/>
                      <a:pt x="20091" y="0"/>
                    </a:cubicBezTo>
                    <a:cubicBezTo>
                      <a:pt x="16568" y="0"/>
                      <a:pt x="13426" y="667"/>
                      <a:pt x="10760" y="2000"/>
                    </a:cubicBezTo>
                    <a:cubicBezTo>
                      <a:pt x="7998" y="3334"/>
                      <a:pt x="5904" y="5144"/>
                      <a:pt x="4285" y="7429"/>
                    </a:cubicBezTo>
                    <a:cubicBezTo>
                      <a:pt x="2761" y="9716"/>
                      <a:pt x="1904" y="12287"/>
                      <a:pt x="2000" y="15240"/>
                    </a:cubicBezTo>
                    <a:cubicBezTo>
                      <a:pt x="2000" y="18288"/>
                      <a:pt x="2857" y="21050"/>
                      <a:pt x="4570" y="23336"/>
                    </a:cubicBezTo>
                    <a:cubicBezTo>
                      <a:pt x="6284" y="25718"/>
                      <a:pt x="8570" y="27242"/>
                      <a:pt x="11426" y="27908"/>
                    </a:cubicBezTo>
                    <a:lnTo>
                      <a:pt x="11426" y="28289"/>
                    </a:lnTo>
                    <a:cubicBezTo>
                      <a:pt x="9236" y="28670"/>
                      <a:pt x="7332" y="29527"/>
                      <a:pt x="5618" y="30861"/>
                    </a:cubicBezTo>
                    <a:cubicBezTo>
                      <a:pt x="3904" y="32195"/>
                      <a:pt x="2476" y="33909"/>
                      <a:pt x="1523" y="35909"/>
                    </a:cubicBezTo>
                    <a:cubicBezTo>
                      <a:pt x="476" y="37909"/>
                      <a:pt x="0" y="40196"/>
                      <a:pt x="0" y="42577"/>
                    </a:cubicBezTo>
                    <a:cubicBezTo>
                      <a:pt x="0" y="45625"/>
                      <a:pt x="857" y="48387"/>
                      <a:pt x="2571" y="50768"/>
                    </a:cubicBezTo>
                    <a:cubicBezTo>
                      <a:pt x="4285" y="53149"/>
                      <a:pt x="6665" y="55054"/>
                      <a:pt x="9712" y="56483"/>
                    </a:cubicBezTo>
                    <a:cubicBezTo>
                      <a:pt x="12759" y="57817"/>
                      <a:pt x="16282" y="58579"/>
                      <a:pt x="20281" y="58579"/>
                    </a:cubicBezTo>
                    <a:cubicBezTo>
                      <a:pt x="24281" y="58579"/>
                      <a:pt x="27708" y="57912"/>
                      <a:pt x="30755" y="56483"/>
                    </a:cubicBezTo>
                    <a:cubicBezTo>
                      <a:pt x="33802" y="55150"/>
                      <a:pt x="36183" y="53245"/>
                      <a:pt x="37897" y="50768"/>
                    </a:cubicBezTo>
                    <a:cubicBezTo>
                      <a:pt x="39611" y="48387"/>
                      <a:pt x="40468" y="45625"/>
                      <a:pt x="40468" y="42577"/>
                    </a:cubicBezTo>
                    <a:cubicBezTo>
                      <a:pt x="40468" y="40196"/>
                      <a:pt x="39896" y="37909"/>
                      <a:pt x="38944" y="35909"/>
                    </a:cubicBezTo>
                    <a:cubicBezTo>
                      <a:pt x="37897" y="33909"/>
                      <a:pt x="36564" y="32195"/>
                      <a:pt x="34850" y="30861"/>
                    </a:cubicBezTo>
                  </a:path>
                </a:pathLst>
              </a:custGeom>
              <a:solidFill>
                <a:srgbClr val="FFFFFF"/>
              </a:solidFill>
              <a:ln w="9515"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D6F51F16-66EE-F892-B4D7-C87E7FD948E7}"/>
                  </a:ext>
                </a:extLst>
              </p:cNvPr>
              <p:cNvSpPr/>
              <p:nvPr/>
            </p:nvSpPr>
            <p:spPr>
              <a:xfrm>
                <a:off x="5684973" y="5460460"/>
                <a:ext cx="22566" cy="56959"/>
              </a:xfrm>
              <a:custGeom>
                <a:avLst/>
                <a:gdLst>
                  <a:gd name="connsiteX0" fmla="*/ 0 w 22566"/>
                  <a:gd name="connsiteY0" fmla="*/ 9334 h 56959"/>
                  <a:gd name="connsiteX1" fmla="*/ 0 w 22566"/>
                  <a:gd name="connsiteY1" fmla="*/ 17526 h 56959"/>
                  <a:gd name="connsiteX2" fmla="*/ 13616 w 22566"/>
                  <a:gd name="connsiteY2" fmla="*/ 8668 h 56959"/>
                  <a:gd name="connsiteX3" fmla="*/ 13997 w 22566"/>
                  <a:gd name="connsiteY3" fmla="*/ 8668 h 56959"/>
                  <a:gd name="connsiteX4" fmla="*/ 13997 w 22566"/>
                  <a:gd name="connsiteY4" fmla="*/ 56959 h 56959"/>
                  <a:gd name="connsiteX5" fmla="*/ 22567 w 22566"/>
                  <a:gd name="connsiteY5" fmla="*/ 56959 h 56959"/>
                  <a:gd name="connsiteX6" fmla="*/ 22567 w 22566"/>
                  <a:gd name="connsiteY6" fmla="*/ 0 h 56959"/>
                  <a:gd name="connsiteX7" fmla="*/ 14187 w 22566"/>
                  <a:gd name="connsiteY7" fmla="*/ 0 h 56959"/>
                  <a:gd name="connsiteX8" fmla="*/ 0 w 22566"/>
                  <a:gd name="connsiteY8" fmla="*/ 9334 h 5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66" h="56959">
                    <a:moveTo>
                      <a:pt x="0" y="9334"/>
                    </a:moveTo>
                    <a:lnTo>
                      <a:pt x="0" y="17526"/>
                    </a:lnTo>
                    <a:lnTo>
                      <a:pt x="13616" y="8668"/>
                    </a:lnTo>
                    <a:lnTo>
                      <a:pt x="13997" y="8668"/>
                    </a:lnTo>
                    <a:lnTo>
                      <a:pt x="13997" y="56959"/>
                    </a:lnTo>
                    <a:lnTo>
                      <a:pt x="22567" y="56959"/>
                    </a:lnTo>
                    <a:lnTo>
                      <a:pt x="22567" y="0"/>
                    </a:lnTo>
                    <a:lnTo>
                      <a:pt x="14187" y="0"/>
                    </a:lnTo>
                    <a:lnTo>
                      <a:pt x="0" y="9334"/>
                    </a:lnTo>
                    <a:close/>
                  </a:path>
                </a:pathLst>
              </a:custGeom>
              <a:solidFill>
                <a:srgbClr val="FFFFFF"/>
              </a:solidFill>
              <a:ln w="9515" cap="flat">
                <a:noFill/>
                <a:prstDash val="solid"/>
                <a:miter/>
              </a:ln>
            </p:spPr>
            <p:txBody>
              <a:bodyPr rtlCol="0" anchor="ctr"/>
              <a:lstStyle/>
              <a:p>
                <a:endParaRPr lang="en-US"/>
              </a:p>
            </p:txBody>
          </p:sp>
        </p:grpSp>
        <p:sp>
          <p:nvSpPr>
            <p:cNvPr id="173" name="Freeform 172">
              <a:extLst>
                <a:ext uri="{FF2B5EF4-FFF2-40B4-BE49-F238E27FC236}">
                  <a16:creationId xmlns:a16="http://schemas.microsoft.com/office/drawing/2014/main" id="{4F5679CC-2774-CF23-A650-D44CCB07875F}"/>
                </a:ext>
              </a:extLst>
            </p:cNvPr>
            <p:cNvSpPr/>
            <p:nvPr/>
          </p:nvSpPr>
          <p:spPr>
            <a:xfrm>
              <a:off x="8175780" y="5213953"/>
              <a:ext cx="49513" cy="856107"/>
            </a:xfrm>
            <a:custGeom>
              <a:avLst/>
              <a:gdLst>
                <a:gd name="connsiteX0" fmla="*/ 0 w 49513"/>
                <a:gd name="connsiteY0" fmla="*/ 0 h 856107"/>
                <a:gd name="connsiteX1" fmla="*/ 49514 w 49513"/>
                <a:gd name="connsiteY1" fmla="*/ 0 h 856107"/>
                <a:gd name="connsiteX2" fmla="*/ 49514 w 49513"/>
                <a:gd name="connsiteY2" fmla="*/ 856107 h 856107"/>
                <a:gd name="connsiteX3" fmla="*/ 0 w 49513"/>
                <a:gd name="connsiteY3" fmla="*/ 856107 h 856107"/>
              </a:gdLst>
              <a:ahLst/>
              <a:cxnLst>
                <a:cxn ang="0">
                  <a:pos x="connsiteX0" y="connsiteY0"/>
                </a:cxn>
                <a:cxn ang="0">
                  <a:pos x="connsiteX1" y="connsiteY1"/>
                </a:cxn>
                <a:cxn ang="0">
                  <a:pos x="connsiteX2" y="connsiteY2"/>
                </a:cxn>
                <a:cxn ang="0">
                  <a:pos x="connsiteX3" y="connsiteY3"/>
                </a:cxn>
              </a:cxnLst>
              <a:rect l="l" t="t" r="r" b="b"/>
              <a:pathLst>
                <a:path w="49513" h="856107">
                  <a:moveTo>
                    <a:pt x="0" y="0"/>
                  </a:moveTo>
                  <a:lnTo>
                    <a:pt x="49514" y="0"/>
                  </a:lnTo>
                  <a:lnTo>
                    <a:pt x="49514" y="856107"/>
                  </a:lnTo>
                  <a:lnTo>
                    <a:pt x="0" y="856107"/>
                  </a:lnTo>
                  <a:close/>
                </a:path>
              </a:pathLst>
            </a:custGeom>
            <a:solidFill>
              <a:srgbClr val="A80050"/>
            </a:solidFill>
            <a:ln w="9515" cap="flat">
              <a:noFill/>
              <a:prstDash val="solid"/>
              <a:miter/>
            </a:ln>
          </p:spPr>
          <p:txBody>
            <a:bodyPr rtlCol="0" anchor="ctr"/>
            <a:lstStyle/>
            <a:p>
              <a:endParaRPr lang="en-US"/>
            </a:p>
          </p:txBody>
        </p:sp>
        <p:pic>
          <p:nvPicPr>
            <p:cNvPr id="174" name="Picture 173">
              <a:extLst>
                <a:ext uri="{FF2B5EF4-FFF2-40B4-BE49-F238E27FC236}">
                  <a16:creationId xmlns:a16="http://schemas.microsoft.com/office/drawing/2014/main" id="{A6655C68-388E-5264-DCA4-1A1219179CE5}"/>
                </a:ext>
              </a:extLst>
            </p:cNvPr>
            <p:cNvPicPr>
              <a:picLocks noChangeAspect="1"/>
            </p:cNvPicPr>
            <p:nvPr/>
          </p:nvPicPr>
          <p:blipFill>
            <a:blip r:embed="rId2"/>
            <a:stretch>
              <a:fillRect/>
            </a:stretch>
          </p:blipFill>
          <p:spPr>
            <a:xfrm>
              <a:off x="8637111" y="5686107"/>
              <a:ext cx="1051206" cy="363473"/>
            </a:xfrm>
            <a:custGeom>
              <a:avLst/>
              <a:gdLst>
                <a:gd name="connsiteX0" fmla="*/ 172 w 1051206"/>
                <a:gd name="connsiteY0" fmla="*/ 1 h 363473"/>
                <a:gd name="connsiteX1" fmla="*/ 1051378 w 1051206"/>
                <a:gd name="connsiteY1" fmla="*/ 1 h 363473"/>
                <a:gd name="connsiteX2" fmla="*/ 1051378 w 1051206"/>
                <a:gd name="connsiteY2" fmla="*/ 363475 h 363473"/>
                <a:gd name="connsiteX3" fmla="*/ 172 w 1051206"/>
                <a:gd name="connsiteY3" fmla="*/ 363475 h 363473"/>
              </a:gdLst>
              <a:ahLst/>
              <a:cxnLst>
                <a:cxn ang="0">
                  <a:pos x="connsiteX0" y="connsiteY0"/>
                </a:cxn>
                <a:cxn ang="0">
                  <a:pos x="connsiteX1" y="connsiteY1"/>
                </a:cxn>
                <a:cxn ang="0">
                  <a:pos x="connsiteX2" y="connsiteY2"/>
                </a:cxn>
                <a:cxn ang="0">
                  <a:pos x="connsiteX3" y="connsiteY3"/>
                </a:cxn>
              </a:cxnLst>
              <a:rect l="l" t="t" r="r" b="b"/>
              <a:pathLst>
                <a:path w="1051206" h="363473">
                  <a:moveTo>
                    <a:pt x="172" y="1"/>
                  </a:moveTo>
                  <a:lnTo>
                    <a:pt x="1051378" y="1"/>
                  </a:lnTo>
                  <a:lnTo>
                    <a:pt x="1051378" y="363475"/>
                  </a:lnTo>
                  <a:lnTo>
                    <a:pt x="172" y="363475"/>
                  </a:lnTo>
                  <a:close/>
                </a:path>
              </a:pathLst>
            </a:custGeom>
          </p:spPr>
        </p:pic>
        <p:grpSp>
          <p:nvGrpSpPr>
            <p:cNvPr id="175" name="Graphic 12">
              <a:extLst>
                <a:ext uri="{FF2B5EF4-FFF2-40B4-BE49-F238E27FC236}">
                  <a16:creationId xmlns:a16="http://schemas.microsoft.com/office/drawing/2014/main" id="{80F512B5-A831-7F17-35C5-C01D9151DCD9}"/>
                </a:ext>
              </a:extLst>
            </p:cNvPr>
            <p:cNvGrpSpPr/>
            <p:nvPr/>
          </p:nvGrpSpPr>
          <p:grpSpPr>
            <a:xfrm>
              <a:off x="8588264" y="5247862"/>
              <a:ext cx="1621086" cy="196500"/>
              <a:chOff x="8588264" y="5247862"/>
              <a:chExt cx="1621086" cy="196500"/>
            </a:xfrm>
            <a:solidFill>
              <a:srgbClr val="1D1D1B"/>
            </a:solidFill>
          </p:grpSpPr>
          <p:sp>
            <p:nvSpPr>
              <p:cNvPr id="179" name="Freeform 178">
                <a:extLst>
                  <a:ext uri="{FF2B5EF4-FFF2-40B4-BE49-F238E27FC236}">
                    <a16:creationId xmlns:a16="http://schemas.microsoft.com/office/drawing/2014/main" id="{EE3F2AC7-58BA-F0A6-5884-CE566A83126C}"/>
                  </a:ext>
                </a:extLst>
              </p:cNvPr>
              <p:cNvSpPr/>
              <p:nvPr/>
            </p:nvSpPr>
            <p:spPr>
              <a:xfrm>
                <a:off x="8588264" y="5266055"/>
                <a:ext cx="47228" cy="132016"/>
              </a:xfrm>
              <a:custGeom>
                <a:avLst/>
                <a:gdLst>
                  <a:gd name="connsiteX0" fmla="*/ 0 w 47228"/>
                  <a:gd name="connsiteY0" fmla="*/ 132016 h 132016"/>
                  <a:gd name="connsiteX1" fmla="*/ 0 w 47228"/>
                  <a:gd name="connsiteY1" fmla="*/ 128016 h 132016"/>
                  <a:gd name="connsiteX2" fmla="*/ 15806 w 47228"/>
                  <a:gd name="connsiteY2" fmla="*/ 122015 h 132016"/>
                  <a:gd name="connsiteX3" fmla="*/ 15806 w 47228"/>
                  <a:gd name="connsiteY3" fmla="*/ 10001 h 132016"/>
                  <a:gd name="connsiteX4" fmla="*/ 0 w 47228"/>
                  <a:gd name="connsiteY4" fmla="*/ 4001 h 132016"/>
                  <a:gd name="connsiteX5" fmla="*/ 0 w 47228"/>
                  <a:gd name="connsiteY5" fmla="*/ 0 h 132016"/>
                  <a:gd name="connsiteX6" fmla="*/ 47228 w 47228"/>
                  <a:gd name="connsiteY6" fmla="*/ 0 h 132016"/>
                  <a:gd name="connsiteX7" fmla="*/ 47228 w 47228"/>
                  <a:gd name="connsiteY7" fmla="*/ 4001 h 132016"/>
                  <a:gd name="connsiteX8" fmla="*/ 31422 w 47228"/>
                  <a:gd name="connsiteY8" fmla="*/ 10001 h 132016"/>
                  <a:gd name="connsiteX9" fmla="*/ 31422 w 47228"/>
                  <a:gd name="connsiteY9" fmla="*/ 122015 h 132016"/>
                  <a:gd name="connsiteX10" fmla="*/ 47228 w 47228"/>
                  <a:gd name="connsiteY10" fmla="*/ 128016 h 132016"/>
                  <a:gd name="connsiteX11" fmla="*/ 47228 w 47228"/>
                  <a:gd name="connsiteY11" fmla="*/ 132016 h 132016"/>
                  <a:gd name="connsiteX12" fmla="*/ 0 w 47228"/>
                  <a:gd name="connsiteY12" fmla="*/ 132016 h 13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228" h="132016">
                    <a:moveTo>
                      <a:pt x="0" y="132016"/>
                    </a:moveTo>
                    <a:lnTo>
                      <a:pt x="0" y="128016"/>
                    </a:lnTo>
                    <a:lnTo>
                      <a:pt x="15806" y="122015"/>
                    </a:lnTo>
                    <a:lnTo>
                      <a:pt x="15806" y="10001"/>
                    </a:lnTo>
                    <a:lnTo>
                      <a:pt x="0" y="4001"/>
                    </a:lnTo>
                    <a:lnTo>
                      <a:pt x="0" y="0"/>
                    </a:lnTo>
                    <a:lnTo>
                      <a:pt x="47228" y="0"/>
                    </a:lnTo>
                    <a:lnTo>
                      <a:pt x="47228" y="4001"/>
                    </a:lnTo>
                    <a:lnTo>
                      <a:pt x="31422" y="10001"/>
                    </a:lnTo>
                    <a:lnTo>
                      <a:pt x="31422" y="122015"/>
                    </a:lnTo>
                    <a:lnTo>
                      <a:pt x="47228" y="128016"/>
                    </a:lnTo>
                    <a:lnTo>
                      <a:pt x="47228" y="132016"/>
                    </a:lnTo>
                    <a:lnTo>
                      <a:pt x="0" y="132016"/>
                    </a:lnTo>
                    <a:close/>
                  </a:path>
                </a:pathLst>
              </a:custGeom>
              <a:solidFill>
                <a:srgbClr val="1D1D1B"/>
              </a:solidFill>
              <a:ln w="9515"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6E9704E6-9877-B41F-F896-427236E638FE}"/>
                  </a:ext>
                </a:extLst>
              </p:cNvPr>
              <p:cNvSpPr/>
              <p:nvPr/>
            </p:nvSpPr>
            <p:spPr>
              <a:xfrm>
                <a:off x="8656821" y="5305964"/>
                <a:ext cx="97217" cy="92106"/>
              </a:xfrm>
              <a:custGeom>
                <a:avLst/>
                <a:gdLst>
                  <a:gd name="connsiteX0" fmla="*/ 476 w 97217"/>
                  <a:gd name="connsiteY0" fmla="*/ 92107 h 92106"/>
                  <a:gd name="connsiteX1" fmla="*/ 476 w 97217"/>
                  <a:gd name="connsiteY1" fmla="*/ 88868 h 92106"/>
                  <a:gd name="connsiteX2" fmla="*/ 13045 w 97217"/>
                  <a:gd name="connsiteY2" fmla="*/ 83820 h 92106"/>
                  <a:gd name="connsiteX3" fmla="*/ 13045 w 97217"/>
                  <a:gd name="connsiteY3" fmla="*/ 17431 h 92106"/>
                  <a:gd name="connsiteX4" fmla="*/ 0 w 97217"/>
                  <a:gd name="connsiteY4" fmla="*/ 10668 h 92106"/>
                  <a:gd name="connsiteX5" fmla="*/ 0 w 97217"/>
                  <a:gd name="connsiteY5" fmla="*/ 8477 h 92106"/>
                  <a:gd name="connsiteX6" fmla="*/ 23424 w 97217"/>
                  <a:gd name="connsiteY6" fmla="*/ 95 h 92106"/>
                  <a:gd name="connsiteX7" fmla="*/ 25042 w 97217"/>
                  <a:gd name="connsiteY7" fmla="*/ 95 h 92106"/>
                  <a:gd name="connsiteX8" fmla="*/ 26471 w 97217"/>
                  <a:gd name="connsiteY8" fmla="*/ 14669 h 92106"/>
                  <a:gd name="connsiteX9" fmla="*/ 27232 w 97217"/>
                  <a:gd name="connsiteY9" fmla="*/ 14669 h 92106"/>
                  <a:gd name="connsiteX10" fmla="*/ 41706 w 97217"/>
                  <a:gd name="connsiteY10" fmla="*/ 3620 h 92106"/>
                  <a:gd name="connsiteX11" fmla="*/ 57035 w 97217"/>
                  <a:gd name="connsiteY11" fmla="*/ 0 h 92106"/>
                  <a:gd name="connsiteX12" fmla="*/ 76841 w 97217"/>
                  <a:gd name="connsiteY12" fmla="*/ 6382 h 92106"/>
                  <a:gd name="connsiteX13" fmla="*/ 84649 w 97217"/>
                  <a:gd name="connsiteY13" fmla="*/ 24956 h 92106"/>
                  <a:gd name="connsiteX14" fmla="*/ 84649 w 97217"/>
                  <a:gd name="connsiteY14" fmla="*/ 83820 h 92106"/>
                  <a:gd name="connsiteX15" fmla="*/ 97217 w 97217"/>
                  <a:gd name="connsiteY15" fmla="*/ 88868 h 92106"/>
                  <a:gd name="connsiteX16" fmla="*/ 97217 w 97217"/>
                  <a:gd name="connsiteY16" fmla="*/ 92107 h 92106"/>
                  <a:gd name="connsiteX17" fmla="*/ 56845 w 97217"/>
                  <a:gd name="connsiteY17" fmla="*/ 92107 h 92106"/>
                  <a:gd name="connsiteX18" fmla="*/ 56845 w 97217"/>
                  <a:gd name="connsiteY18" fmla="*/ 88868 h 92106"/>
                  <a:gd name="connsiteX19" fmla="*/ 71033 w 97217"/>
                  <a:gd name="connsiteY19" fmla="*/ 83820 h 92106"/>
                  <a:gd name="connsiteX20" fmla="*/ 71033 w 97217"/>
                  <a:gd name="connsiteY20" fmla="*/ 32766 h 92106"/>
                  <a:gd name="connsiteX21" fmla="*/ 65034 w 97217"/>
                  <a:gd name="connsiteY21" fmla="*/ 17240 h 92106"/>
                  <a:gd name="connsiteX22" fmla="*/ 49608 w 97217"/>
                  <a:gd name="connsiteY22" fmla="*/ 11906 h 92106"/>
                  <a:gd name="connsiteX23" fmla="*/ 37326 w 97217"/>
                  <a:gd name="connsiteY23" fmla="*/ 14192 h 92106"/>
                  <a:gd name="connsiteX24" fmla="*/ 26661 w 97217"/>
                  <a:gd name="connsiteY24" fmla="*/ 20669 h 92106"/>
                  <a:gd name="connsiteX25" fmla="*/ 26661 w 97217"/>
                  <a:gd name="connsiteY25" fmla="*/ 83725 h 92106"/>
                  <a:gd name="connsiteX26" fmla="*/ 40849 w 97217"/>
                  <a:gd name="connsiteY26" fmla="*/ 88773 h 92106"/>
                  <a:gd name="connsiteX27" fmla="*/ 40849 w 97217"/>
                  <a:gd name="connsiteY27" fmla="*/ 92012 h 92106"/>
                  <a:gd name="connsiteX28" fmla="*/ 476 w 97217"/>
                  <a:gd name="connsiteY28" fmla="*/ 92012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92106">
                    <a:moveTo>
                      <a:pt x="476" y="92107"/>
                    </a:moveTo>
                    <a:lnTo>
                      <a:pt x="476" y="88868"/>
                    </a:lnTo>
                    <a:lnTo>
                      <a:pt x="13045" y="83820"/>
                    </a:lnTo>
                    <a:lnTo>
                      <a:pt x="13045" y="17431"/>
                    </a:lnTo>
                    <a:lnTo>
                      <a:pt x="0" y="10668"/>
                    </a:lnTo>
                    <a:lnTo>
                      <a:pt x="0" y="8477"/>
                    </a:lnTo>
                    <a:lnTo>
                      <a:pt x="23424" y="95"/>
                    </a:lnTo>
                    <a:lnTo>
                      <a:pt x="25042" y="95"/>
                    </a:lnTo>
                    <a:lnTo>
                      <a:pt x="26471" y="14669"/>
                    </a:lnTo>
                    <a:lnTo>
                      <a:pt x="27232" y="14669"/>
                    </a:lnTo>
                    <a:cubicBezTo>
                      <a:pt x="32279" y="9716"/>
                      <a:pt x="37135" y="6096"/>
                      <a:pt x="41706" y="3620"/>
                    </a:cubicBezTo>
                    <a:cubicBezTo>
                      <a:pt x="46276" y="1238"/>
                      <a:pt x="51418" y="0"/>
                      <a:pt x="57035" y="0"/>
                    </a:cubicBezTo>
                    <a:cubicBezTo>
                      <a:pt x="65034" y="0"/>
                      <a:pt x="71604" y="2096"/>
                      <a:pt x="76841" y="6382"/>
                    </a:cubicBezTo>
                    <a:cubicBezTo>
                      <a:pt x="82078" y="10668"/>
                      <a:pt x="84649" y="16859"/>
                      <a:pt x="84649" y="24956"/>
                    </a:cubicBezTo>
                    <a:lnTo>
                      <a:pt x="84649" y="83820"/>
                    </a:lnTo>
                    <a:lnTo>
                      <a:pt x="97217" y="88868"/>
                    </a:lnTo>
                    <a:lnTo>
                      <a:pt x="97217" y="92107"/>
                    </a:lnTo>
                    <a:lnTo>
                      <a:pt x="56845" y="92107"/>
                    </a:lnTo>
                    <a:lnTo>
                      <a:pt x="56845" y="88868"/>
                    </a:lnTo>
                    <a:lnTo>
                      <a:pt x="71033" y="83820"/>
                    </a:lnTo>
                    <a:lnTo>
                      <a:pt x="71033" y="32766"/>
                    </a:lnTo>
                    <a:cubicBezTo>
                      <a:pt x="71033" y="26003"/>
                      <a:pt x="69033" y="20765"/>
                      <a:pt x="65034" y="17240"/>
                    </a:cubicBezTo>
                    <a:cubicBezTo>
                      <a:pt x="61035" y="13716"/>
                      <a:pt x="55893" y="11906"/>
                      <a:pt x="49608" y="11906"/>
                    </a:cubicBezTo>
                    <a:cubicBezTo>
                      <a:pt x="45895" y="11906"/>
                      <a:pt x="41801" y="12668"/>
                      <a:pt x="37326" y="14192"/>
                    </a:cubicBezTo>
                    <a:cubicBezTo>
                      <a:pt x="32850" y="15716"/>
                      <a:pt x="29327" y="17907"/>
                      <a:pt x="26661" y="20669"/>
                    </a:cubicBezTo>
                    <a:lnTo>
                      <a:pt x="26661" y="83725"/>
                    </a:lnTo>
                    <a:lnTo>
                      <a:pt x="40849" y="88773"/>
                    </a:lnTo>
                    <a:lnTo>
                      <a:pt x="40849" y="92012"/>
                    </a:lnTo>
                    <a:lnTo>
                      <a:pt x="476" y="92012"/>
                    </a:lnTo>
                    <a:close/>
                  </a:path>
                </a:pathLst>
              </a:custGeom>
              <a:solidFill>
                <a:srgbClr val="1D1D1B"/>
              </a:solidFill>
              <a:ln w="9515"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BDAD04F2-A140-DAEB-9D02-026CDEDAF731}"/>
                  </a:ext>
                </a:extLst>
              </p:cNvPr>
              <p:cNvSpPr/>
              <p:nvPr/>
            </p:nvSpPr>
            <p:spPr>
              <a:xfrm>
                <a:off x="8817834" y="5306155"/>
                <a:ext cx="92075" cy="138207"/>
              </a:xfrm>
              <a:custGeom>
                <a:avLst/>
                <a:gdLst>
                  <a:gd name="connsiteX0" fmla="*/ 476 w 92075"/>
                  <a:gd name="connsiteY0" fmla="*/ 138017 h 138207"/>
                  <a:gd name="connsiteX1" fmla="*/ 476 w 92075"/>
                  <a:gd name="connsiteY1" fmla="*/ 134779 h 138207"/>
                  <a:gd name="connsiteX2" fmla="*/ 13045 w 92075"/>
                  <a:gd name="connsiteY2" fmla="*/ 129730 h 138207"/>
                  <a:gd name="connsiteX3" fmla="*/ 13045 w 92075"/>
                  <a:gd name="connsiteY3" fmla="*/ 17335 h 138207"/>
                  <a:gd name="connsiteX4" fmla="*/ 0 w 92075"/>
                  <a:gd name="connsiteY4" fmla="*/ 10573 h 138207"/>
                  <a:gd name="connsiteX5" fmla="*/ 0 w 92075"/>
                  <a:gd name="connsiteY5" fmla="*/ 8382 h 138207"/>
                  <a:gd name="connsiteX6" fmla="*/ 23424 w 92075"/>
                  <a:gd name="connsiteY6" fmla="*/ 0 h 138207"/>
                  <a:gd name="connsiteX7" fmla="*/ 25042 w 92075"/>
                  <a:gd name="connsiteY7" fmla="*/ 0 h 138207"/>
                  <a:gd name="connsiteX8" fmla="*/ 26280 w 92075"/>
                  <a:gd name="connsiteY8" fmla="*/ 12192 h 138207"/>
                  <a:gd name="connsiteX9" fmla="*/ 27518 w 92075"/>
                  <a:gd name="connsiteY9" fmla="*/ 12192 h 138207"/>
                  <a:gd name="connsiteX10" fmla="*/ 42181 w 92075"/>
                  <a:gd name="connsiteY10" fmla="*/ 2857 h 138207"/>
                  <a:gd name="connsiteX11" fmla="*/ 57512 w 92075"/>
                  <a:gd name="connsiteY11" fmla="*/ 0 h 138207"/>
                  <a:gd name="connsiteX12" fmla="*/ 75317 w 92075"/>
                  <a:gd name="connsiteY12" fmla="*/ 5239 h 138207"/>
                  <a:gd name="connsiteX13" fmla="*/ 87600 w 92075"/>
                  <a:gd name="connsiteY13" fmla="*/ 19907 h 138207"/>
                  <a:gd name="connsiteX14" fmla="*/ 92076 w 92075"/>
                  <a:gd name="connsiteY14" fmla="*/ 42577 h 138207"/>
                  <a:gd name="connsiteX15" fmla="*/ 85887 w 92075"/>
                  <a:gd name="connsiteY15" fmla="*/ 70485 h 138207"/>
                  <a:gd name="connsiteX16" fmla="*/ 69319 w 92075"/>
                  <a:gd name="connsiteY16" fmla="*/ 88011 h 138207"/>
                  <a:gd name="connsiteX17" fmla="*/ 46276 w 92075"/>
                  <a:gd name="connsiteY17" fmla="*/ 94012 h 138207"/>
                  <a:gd name="connsiteX18" fmla="*/ 35992 w 92075"/>
                  <a:gd name="connsiteY18" fmla="*/ 93155 h 138207"/>
                  <a:gd name="connsiteX19" fmla="*/ 26661 w 92075"/>
                  <a:gd name="connsiteY19" fmla="*/ 90869 h 138207"/>
                  <a:gd name="connsiteX20" fmla="*/ 26661 w 92075"/>
                  <a:gd name="connsiteY20" fmla="*/ 129921 h 138207"/>
                  <a:gd name="connsiteX21" fmla="*/ 40849 w 92075"/>
                  <a:gd name="connsiteY21" fmla="*/ 134969 h 138207"/>
                  <a:gd name="connsiteX22" fmla="*/ 40849 w 92075"/>
                  <a:gd name="connsiteY22" fmla="*/ 138208 h 138207"/>
                  <a:gd name="connsiteX23" fmla="*/ 476 w 92075"/>
                  <a:gd name="connsiteY23" fmla="*/ 138208 h 138207"/>
                  <a:gd name="connsiteX24" fmla="*/ 48656 w 92075"/>
                  <a:gd name="connsiteY24" fmla="*/ 10954 h 138207"/>
                  <a:gd name="connsiteX25" fmla="*/ 26661 w 92075"/>
                  <a:gd name="connsiteY25" fmla="*/ 18574 h 138207"/>
                  <a:gd name="connsiteX26" fmla="*/ 26661 w 92075"/>
                  <a:gd name="connsiteY26" fmla="*/ 77819 h 138207"/>
                  <a:gd name="connsiteX27" fmla="*/ 38849 w 92075"/>
                  <a:gd name="connsiteY27" fmla="*/ 84296 h 138207"/>
                  <a:gd name="connsiteX28" fmla="*/ 52465 w 92075"/>
                  <a:gd name="connsiteY28" fmla="*/ 86201 h 138207"/>
                  <a:gd name="connsiteX29" fmla="*/ 65700 w 92075"/>
                  <a:gd name="connsiteY29" fmla="*/ 82391 h 138207"/>
                  <a:gd name="connsiteX30" fmla="*/ 75317 w 92075"/>
                  <a:gd name="connsiteY30" fmla="*/ 70104 h 138207"/>
                  <a:gd name="connsiteX31" fmla="*/ 78936 w 92075"/>
                  <a:gd name="connsiteY31" fmla="*/ 47816 h 138207"/>
                  <a:gd name="connsiteX32" fmla="*/ 74746 w 92075"/>
                  <a:gd name="connsiteY32" fmla="*/ 26860 h 138207"/>
                  <a:gd name="connsiteX33" fmla="*/ 63606 w 92075"/>
                  <a:gd name="connsiteY33" fmla="*/ 14859 h 138207"/>
                  <a:gd name="connsiteX34" fmla="*/ 48752 w 92075"/>
                  <a:gd name="connsiteY34" fmla="*/ 10954 h 13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075" h="138207">
                    <a:moveTo>
                      <a:pt x="476" y="138017"/>
                    </a:moveTo>
                    <a:lnTo>
                      <a:pt x="476" y="134779"/>
                    </a:lnTo>
                    <a:lnTo>
                      <a:pt x="13045" y="129730"/>
                    </a:lnTo>
                    <a:lnTo>
                      <a:pt x="13045" y="17335"/>
                    </a:lnTo>
                    <a:lnTo>
                      <a:pt x="0" y="10573"/>
                    </a:lnTo>
                    <a:lnTo>
                      <a:pt x="0" y="8382"/>
                    </a:lnTo>
                    <a:lnTo>
                      <a:pt x="23424" y="0"/>
                    </a:lnTo>
                    <a:lnTo>
                      <a:pt x="25042" y="0"/>
                    </a:lnTo>
                    <a:lnTo>
                      <a:pt x="26280" y="12192"/>
                    </a:lnTo>
                    <a:lnTo>
                      <a:pt x="27518" y="12192"/>
                    </a:lnTo>
                    <a:cubicBezTo>
                      <a:pt x="32564" y="7906"/>
                      <a:pt x="37516" y="4858"/>
                      <a:pt x="42181" y="2857"/>
                    </a:cubicBezTo>
                    <a:cubicBezTo>
                      <a:pt x="46942" y="953"/>
                      <a:pt x="51989" y="0"/>
                      <a:pt x="57512" y="0"/>
                    </a:cubicBezTo>
                    <a:cubicBezTo>
                      <a:pt x="64177" y="0"/>
                      <a:pt x="70080" y="1715"/>
                      <a:pt x="75317" y="5239"/>
                    </a:cubicBezTo>
                    <a:cubicBezTo>
                      <a:pt x="80554" y="8668"/>
                      <a:pt x="84649" y="13621"/>
                      <a:pt x="87600" y="19907"/>
                    </a:cubicBezTo>
                    <a:cubicBezTo>
                      <a:pt x="90647" y="26289"/>
                      <a:pt x="92076" y="33814"/>
                      <a:pt x="92076" y="42577"/>
                    </a:cubicBezTo>
                    <a:cubicBezTo>
                      <a:pt x="92076" y="53531"/>
                      <a:pt x="89981" y="62770"/>
                      <a:pt x="85887" y="70485"/>
                    </a:cubicBezTo>
                    <a:cubicBezTo>
                      <a:pt x="81792" y="78105"/>
                      <a:pt x="76174" y="84011"/>
                      <a:pt x="69319" y="88011"/>
                    </a:cubicBezTo>
                    <a:cubicBezTo>
                      <a:pt x="62463" y="92012"/>
                      <a:pt x="54750" y="94012"/>
                      <a:pt x="46276" y="94012"/>
                    </a:cubicBezTo>
                    <a:cubicBezTo>
                      <a:pt x="42657" y="94012"/>
                      <a:pt x="39230" y="93726"/>
                      <a:pt x="35992" y="93155"/>
                    </a:cubicBezTo>
                    <a:cubicBezTo>
                      <a:pt x="32755" y="92583"/>
                      <a:pt x="29613" y="91821"/>
                      <a:pt x="26661" y="90869"/>
                    </a:cubicBezTo>
                    <a:lnTo>
                      <a:pt x="26661" y="129921"/>
                    </a:lnTo>
                    <a:lnTo>
                      <a:pt x="40849" y="134969"/>
                    </a:lnTo>
                    <a:lnTo>
                      <a:pt x="40849" y="138208"/>
                    </a:lnTo>
                    <a:lnTo>
                      <a:pt x="476" y="138208"/>
                    </a:lnTo>
                    <a:close/>
                    <a:moveTo>
                      <a:pt x="48656" y="10954"/>
                    </a:moveTo>
                    <a:cubicBezTo>
                      <a:pt x="40658" y="10954"/>
                      <a:pt x="33326" y="13526"/>
                      <a:pt x="26661" y="18574"/>
                    </a:cubicBezTo>
                    <a:lnTo>
                      <a:pt x="26661" y="77819"/>
                    </a:lnTo>
                    <a:cubicBezTo>
                      <a:pt x="30660" y="80867"/>
                      <a:pt x="34754" y="83058"/>
                      <a:pt x="38849" y="84296"/>
                    </a:cubicBezTo>
                    <a:cubicBezTo>
                      <a:pt x="42943" y="85534"/>
                      <a:pt x="47514" y="86201"/>
                      <a:pt x="52465" y="86201"/>
                    </a:cubicBezTo>
                    <a:cubicBezTo>
                      <a:pt x="57416" y="86201"/>
                      <a:pt x="61701" y="84963"/>
                      <a:pt x="65700" y="82391"/>
                    </a:cubicBezTo>
                    <a:cubicBezTo>
                      <a:pt x="69700" y="79820"/>
                      <a:pt x="72937" y="75724"/>
                      <a:pt x="75317" y="70104"/>
                    </a:cubicBezTo>
                    <a:cubicBezTo>
                      <a:pt x="77698" y="64389"/>
                      <a:pt x="78936" y="56959"/>
                      <a:pt x="78936" y="47816"/>
                    </a:cubicBezTo>
                    <a:cubicBezTo>
                      <a:pt x="78936" y="39243"/>
                      <a:pt x="77507" y="32290"/>
                      <a:pt x="74746" y="26860"/>
                    </a:cubicBezTo>
                    <a:cubicBezTo>
                      <a:pt x="71985" y="21431"/>
                      <a:pt x="68271" y="17431"/>
                      <a:pt x="63606" y="14859"/>
                    </a:cubicBezTo>
                    <a:cubicBezTo>
                      <a:pt x="59035" y="12287"/>
                      <a:pt x="54084" y="10954"/>
                      <a:pt x="48752" y="10954"/>
                    </a:cubicBezTo>
                    <a:close/>
                  </a:path>
                </a:pathLst>
              </a:custGeom>
              <a:solidFill>
                <a:srgbClr val="1D1D1B"/>
              </a:solidFill>
              <a:ln w="9515"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D67D56EF-D7D4-2300-22AA-D80DEBA8078A}"/>
                  </a:ext>
                </a:extLst>
              </p:cNvPr>
              <p:cNvSpPr/>
              <p:nvPr/>
            </p:nvSpPr>
            <p:spPr>
              <a:xfrm>
                <a:off x="8926097" y="5306155"/>
                <a:ext cx="83125" cy="93916"/>
              </a:xfrm>
              <a:custGeom>
                <a:avLst/>
                <a:gdLst>
                  <a:gd name="connsiteX0" fmla="*/ 21805 w 83125"/>
                  <a:gd name="connsiteY0" fmla="*/ 93917 h 93916"/>
                  <a:gd name="connsiteX1" fmla="*/ 6189 w 83125"/>
                  <a:gd name="connsiteY1" fmla="*/ 88392 h 93916"/>
                  <a:gd name="connsiteX2" fmla="*/ 0 w 83125"/>
                  <a:gd name="connsiteY2" fmla="*/ 73057 h 93916"/>
                  <a:gd name="connsiteX3" fmla="*/ 7237 w 83125"/>
                  <a:gd name="connsiteY3" fmla="*/ 56483 h 93916"/>
                  <a:gd name="connsiteX4" fmla="*/ 31041 w 83125"/>
                  <a:gd name="connsiteY4" fmla="*/ 45720 h 93916"/>
                  <a:gd name="connsiteX5" fmla="*/ 50465 w 83125"/>
                  <a:gd name="connsiteY5" fmla="*/ 40957 h 93916"/>
                  <a:gd name="connsiteX6" fmla="*/ 50465 w 83125"/>
                  <a:gd name="connsiteY6" fmla="*/ 25527 h 93916"/>
                  <a:gd name="connsiteX7" fmla="*/ 44562 w 83125"/>
                  <a:gd name="connsiteY7" fmla="*/ 12954 h 93916"/>
                  <a:gd name="connsiteX8" fmla="*/ 31422 w 83125"/>
                  <a:gd name="connsiteY8" fmla="*/ 8001 h 93916"/>
                  <a:gd name="connsiteX9" fmla="*/ 20186 w 83125"/>
                  <a:gd name="connsiteY9" fmla="*/ 11811 h 93916"/>
                  <a:gd name="connsiteX10" fmla="*/ 16949 w 83125"/>
                  <a:gd name="connsiteY10" fmla="*/ 22193 h 93916"/>
                  <a:gd name="connsiteX11" fmla="*/ 16949 w 83125"/>
                  <a:gd name="connsiteY11" fmla="*/ 28766 h 93916"/>
                  <a:gd name="connsiteX12" fmla="*/ 15997 w 83125"/>
                  <a:gd name="connsiteY12" fmla="*/ 29718 h 93916"/>
                  <a:gd name="connsiteX13" fmla="*/ 7617 w 83125"/>
                  <a:gd name="connsiteY13" fmla="*/ 29718 h 93916"/>
                  <a:gd name="connsiteX14" fmla="*/ 3523 w 83125"/>
                  <a:gd name="connsiteY14" fmla="*/ 28861 h 93916"/>
                  <a:gd name="connsiteX15" fmla="*/ 2380 w 83125"/>
                  <a:gd name="connsiteY15" fmla="*/ 24575 h 93916"/>
                  <a:gd name="connsiteX16" fmla="*/ 4951 w 83125"/>
                  <a:gd name="connsiteY16" fmla="*/ 16002 h 93916"/>
                  <a:gd name="connsiteX17" fmla="*/ 12759 w 83125"/>
                  <a:gd name="connsiteY17" fmla="*/ 8382 h 93916"/>
                  <a:gd name="connsiteX18" fmla="*/ 24280 w 83125"/>
                  <a:gd name="connsiteY18" fmla="*/ 2381 h 93916"/>
                  <a:gd name="connsiteX19" fmla="*/ 36183 w 83125"/>
                  <a:gd name="connsiteY19" fmla="*/ 0 h 93916"/>
                  <a:gd name="connsiteX20" fmla="*/ 49989 w 83125"/>
                  <a:gd name="connsiteY20" fmla="*/ 2095 h 93916"/>
                  <a:gd name="connsiteX21" fmla="*/ 59987 w 83125"/>
                  <a:gd name="connsiteY21" fmla="*/ 8954 h 93916"/>
                  <a:gd name="connsiteX22" fmla="*/ 63796 w 83125"/>
                  <a:gd name="connsiteY22" fmla="*/ 21717 h 93916"/>
                  <a:gd name="connsiteX23" fmla="*/ 63796 w 83125"/>
                  <a:gd name="connsiteY23" fmla="*/ 80772 h 93916"/>
                  <a:gd name="connsiteX24" fmla="*/ 67795 w 83125"/>
                  <a:gd name="connsiteY24" fmla="*/ 83153 h 93916"/>
                  <a:gd name="connsiteX25" fmla="*/ 73984 w 83125"/>
                  <a:gd name="connsiteY25" fmla="*/ 83915 h 93916"/>
                  <a:gd name="connsiteX26" fmla="*/ 82744 w 83125"/>
                  <a:gd name="connsiteY26" fmla="*/ 83915 h 93916"/>
                  <a:gd name="connsiteX27" fmla="*/ 83125 w 83125"/>
                  <a:gd name="connsiteY27" fmla="*/ 84296 h 93916"/>
                  <a:gd name="connsiteX28" fmla="*/ 83125 w 83125"/>
                  <a:gd name="connsiteY28" fmla="*/ 84677 h 93916"/>
                  <a:gd name="connsiteX29" fmla="*/ 77031 w 83125"/>
                  <a:gd name="connsiteY29" fmla="*/ 90964 h 93916"/>
                  <a:gd name="connsiteX30" fmla="*/ 66748 w 83125"/>
                  <a:gd name="connsiteY30" fmla="*/ 93821 h 93916"/>
                  <a:gd name="connsiteX31" fmla="*/ 56559 w 83125"/>
                  <a:gd name="connsiteY31" fmla="*/ 90392 h 93916"/>
                  <a:gd name="connsiteX32" fmla="*/ 51323 w 83125"/>
                  <a:gd name="connsiteY32" fmla="*/ 81820 h 93916"/>
                  <a:gd name="connsiteX33" fmla="*/ 50370 w 83125"/>
                  <a:gd name="connsiteY33" fmla="*/ 81820 h 93916"/>
                  <a:gd name="connsiteX34" fmla="*/ 37706 w 83125"/>
                  <a:gd name="connsiteY34" fmla="*/ 90392 h 93916"/>
                  <a:gd name="connsiteX35" fmla="*/ 21805 w 83125"/>
                  <a:gd name="connsiteY35" fmla="*/ 93821 h 93916"/>
                  <a:gd name="connsiteX36" fmla="*/ 13426 w 83125"/>
                  <a:gd name="connsiteY36" fmla="*/ 69342 h 93916"/>
                  <a:gd name="connsiteX37" fmla="*/ 17615 w 83125"/>
                  <a:gd name="connsiteY37" fmla="*/ 79820 h 93916"/>
                  <a:gd name="connsiteX38" fmla="*/ 29422 w 83125"/>
                  <a:gd name="connsiteY38" fmla="*/ 83344 h 93916"/>
                  <a:gd name="connsiteX39" fmla="*/ 39611 w 83125"/>
                  <a:gd name="connsiteY39" fmla="*/ 82106 h 93916"/>
                  <a:gd name="connsiteX40" fmla="*/ 50370 w 83125"/>
                  <a:gd name="connsiteY40" fmla="*/ 78105 h 93916"/>
                  <a:gd name="connsiteX41" fmla="*/ 50370 w 83125"/>
                  <a:gd name="connsiteY41" fmla="*/ 46672 h 93916"/>
                  <a:gd name="connsiteX42" fmla="*/ 26280 w 83125"/>
                  <a:gd name="connsiteY42" fmla="*/ 53245 h 93916"/>
                  <a:gd name="connsiteX43" fmla="*/ 15902 w 83125"/>
                  <a:gd name="connsiteY43" fmla="*/ 60579 h 93916"/>
                  <a:gd name="connsiteX44" fmla="*/ 13426 w 83125"/>
                  <a:gd name="connsiteY44" fmla="*/ 69247 h 9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3125" h="93916">
                    <a:moveTo>
                      <a:pt x="21805" y="93917"/>
                    </a:moveTo>
                    <a:cubicBezTo>
                      <a:pt x="15521" y="93917"/>
                      <a:pt x="10379" y="92107"/>
                      <a:pt x="6189" y="88392"/>
                    </a:cubicBezTo>
                    <a:cubicBezTo>
                      <a:pt x="2095" y="84677"/>
                      <a:pt x="0" y="79629"/>
                      <a:pt x="0" y="73057"/>
                    </a:cubicBezTo>
                    <a:cubicBezTo>
                      <a:pt x="0" y="66484"/>
                      <a:pt x="2380" y="60960"/>
                      <a:pt x="7237" y="56483"/>
                    </a:cubicBezTo>
                    <a:cubicBezTo>
                      <a:pt x="11998" y="51911"/>
                      <a:pt x="19996" y="48387"/>
                      <a:pt x="31041" y="45720"/>
                    </a:cubicBezTo>
                    <a:lnTo>
                      <a:pt x="50465" y="40957"/>
                    </a:lnTo>
                    <a:lnTo>
                      <a:pt x="50465" y="25527"/>
                    </a:lnTo>
                    <a:cubicBezTo>
                      <a:pt x="50465" y="20479"/>
                      <a:pt x="48466" y="16288"/>
                      <a:pt x="44562" y="12954"/>
                    </a:cubicBezTo>
                    <a:cubicBezTo>
                      <a:pt x="40658" y="9620"/>
                      <a:pt x="36278" y="8001"/>
                      <a:pt x="31422" y="8001"/>
                    </a:cubicBezTo>
                    <a:cubicBezTo>
                      <a:pt x="26090" y="8001"/>
                      <a:pt x="22376" y="9239"/>
                      <a:pt x="20186" y="11811"/>
                    </a:cubicBezTo>
                    <a:cubicBezTo>
                      <a:pt x="18091" y="14383"/>
                      <a:pt x="16949" y="17812"/>
                      <a:pt x="16949" y="22193"/>
                    </a:cubicBezTo>
                    <a:lnTo>
                      <a:pt x="16949" y="28766"/>
                    </a:lnTo>
                    <a:lnTo>
                      <a:pt x="15997" y="29718"/>
                    </a:lnTo>
                    <a:lnTo>
                      <a:pt x="7617" y="29718"/>
                    </a:lnTo>
                    <a:cubicBezTo>
                      <a:pt x="5618" y="29718"/>
                      <a:pt x="4285" y="29432"/>
                      <a:pt x="3523" y="28861"/>
                    </a:cubicBezTo>
                    <a:cubicBezTo>
                      <a:pt x="2761" y="28289"/>
                      <a:pt x="2380" y="26860"/>
                      <a:pt x="2380" y="24575"/>
                    </a:cubicBezTo>
                    <a:cubicBezTo>
                      <a:pt x="2380" y="21812"/>
                      <a:pt x="3237" y="18955"/>
                      <a:pt x="4951" y="16002"/>
                    </a:cubicBezTo>
                    <a:cubicBezTo>
                      <a:pt x="6665" y="13049"/>
                      <a:pt x="9331" y="10573"/>
                      <a:pt x="12759" y="8382"/>
                    </a:cubicBezTo>
                    <a:cubicBezTo>
                      <a:pt x="16473" y="6001"/>
                      <a:pt x="20281" y="4001"/>
                      <a:pt x="24280" y="2381"/>
                    </a:cubicBezTo>
                    <a:cubicBezTo>
                      <a:pt x="28280" y="762"/>
                      <a:pt x="32184" y="0"/>
                      <a:pt x="36183" y="0"/>
                    </a:cubicBezTo>
                    <a:cubicBezTo>
                      <a:pt x="41229" y="0"/>
                      <a:pt x="45895" y="667"/>
                      <a:pt x="49989" y="2095"/>
                    </a:cubicBezTo>
                    <a:cubicBezTo>
                      <a:pt x="54084" y="3524"/>
                      <a:pt x="57416" y="5810"/>
                      <a:pt x="59987" y="8954"/>
                    </a:cubicBezTo>
                    <a:cubicBezTo>
                      <a:pt x="62558" y="12097"/>
                      <a:pt x="63796" y="16478"/>
                      <a:pt x="63796" y="21717"/>
                    </a:cubicBezTo>
                    <a:lnTo>
                      <a:pt x="63796" y="80772"/>
                    </a:lnTo>
                    <a:cubicBezTo>
                      <a:pt x="64843" y="81820"/>
                      <a:pt x="66177" y="82677"/>
                      <a:pt x="67795" y="83153"/>
                    </a:cubicBezTo>
                    <a:cubicBezTo>
                      <a:pt x="69414" y="83725"/>
                      <a:pt x="71413" y="83915"/>
                      <a:pt x="73984" y="83915"/>
                    </a:cubicBezTo>
                    <a:lnTo>
                      <a:pt x="82744" y="83915"/>
                    </a:lnTo>
                    <a:lnTo>
                      <a:pt x="83125" y="84296"/>
                    </a:lnTo>
                    <a:lnTo>
                      <a:pt x="83125" y="84677"/>
                    </a:lnTo>
                    <a:cubicBezTo>
                      <a:pt x="81792" y="86963"/>
                      <a:pt x="79793" y="89059"/>
                      <a:pt x="77031" y="90964"/>
                    </a:cubicBezTo>
                    <a:cubicBezTo>
                      <a:pt x="74270" y="92869"/>
                      <a:pt x="70842" y="93821"/>
                      <a:pt x="66748" y="93821"/>
                    </a:cubicBezTo>
                    <a:cubicBezTo>
                      <a:pt x="62653" y="93821"/>
                      <a:pt x="59035" y="92678"/>
                      <a:pt x="56559" y="90392"/>
                    </a:cubicBezTo>
                    <a:cubicBezTo>
                      <a:pt x="53989" y="88106"/>
                      <a:pt x="52275" y="85249"/>
                      <a:pt x="51323" y="81820"/>
                    </a:cubicBezTo>
                    <a:lnTo>
                      <a:pt x="50370" y="81820"/>
                    </a:lnTo>
                    <a:cubicBezTo>
                      <a:pt x="46942" y="85344"/>
                      <a:pt x="42658" y="88202"/>
                      <a:pt x="37706" y="90392"/>
                    </a:cubicBezTo>
                    <a:cubicBezTo>
                      <a:pt x="32755" y="92678"/>
                      <a:pt x="27423" y="93821"/>
                      <a:pt x="21805" y="93821"/>
                    </a:cubicBezTo>
                    <a:close/>
                    <a:moveTo>
                      <a:pt x="13426" y="69342"/>
                    </a:moveTo>
                    <a:cubicBezTo>
                      <a:pt x="13426" y="74009"/>
                      <a:pt x="14854" y="77533"/>
                      <a:pt x="17615" y="79820"/>
                    </a:cubicBezTo>
                    <a:cubicBezTo>
                      <a:pt x="20377" y="82201"/>
                      <a:pt x="24376" y="83344"/>
                      <a:pt x="29422" y="83344"/>
                    </a:cubicBezTo>
                    <a:cubicBezTo>
                      <a:pt x="32755" y="83344"/>
                      <a:pt x="36183" y="82963"/>
                      <a:pt x="39611" y="82106"/>
                    </a:cubicBezTo>
                    <a:cubicBezTo>
                      <a:pt x="43038" y="81344"/>
                      <a:pt x="46657" y="80010"/>
                      <a:pt x="50370" y="78105"/>
                    </a:cubicBezTo>
                    <a:lnTo>
                      <a:pt x="50370" y="46672"/>
                    </a:lnTo>
                    <a:cubicBezTo>
                      <a:pt x="39611" y="48768"/>
                      <a:pt x="31517" y="51054"/>
                      <a:pt x="26280" y="53245"/>
                    </a:cubicBezTo>
                    <a:cubicBezTo>
                      <a:pt x="21043" y="55435"/>
                      <a:pt x="17520" y="57912"/>
                      <a:pt x="15902" y="60579"/>
                    </a:cubicBezTo>
                    <a:cubicBezTo>
                      <a:pt x="14187" y="63151"/>
                      <a:pt x="13426" y="66104"/>
                      <a:pt x="13426" y="69247"/>
                    </a:cubicBezTo>
                    <a:close/>
                  </a:path>
                </a:pathLst>
              </a:custGeom>
              <a:solidFill>
                <a:srgbClr val="1D1D1B"/>
              </a:solidFill>
              <a:ln w="9515"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C50AB01D-69C5-98B3-C54F-B6615A5E8DA7}"/>
                  </a:ext>
                </a:extLst>
              </p:cNvPr>
              <p:cNvSpPr/>
              <p:nvPr/>
            </p:nvSpPr>
            <p:spPr>
              <a:xfrm>
                <a:off x="9022648" y="5306059"/>
                <a:ext cx="63319" cy="92106"/>
              </a:xfrm>
              <a:custGeom>
                <a:avLst/>
                <a:gdLst>
                  <a:gd name="connsiteX0" fmla="*/ 476 w 63319"/>
                  <a:gd name="connsiteY0" fmla="*/ 92012 h 92106"/>
                  <a:gd name="connsiteX1" fmla="*/ 476 w 63319"/>
                  <a:gd name="connsiteY1" fmla="*/ 88773 h 92106"/>
                  <a:gd name="connsiteX2" fmla="*/ 13045 w 63319"/>
                  <a:gd name="connsiteY2" fmla="*/ 83725 h 92106"/>
                  <a:gd name="connsiteX3" fmla="*/ 13045 w 63319"/>
                  <a:gd name="connsiteY3" fmla="*/ 17335 h 92106"/>
                  <a:gd name="connsiteX4" fmla="*/ 0 w 63319"/>
                  <a:gd name="connsiteY4" fmla="*/ 10573 h 92106"/>
                  <a:gd name="connsiteX5" fmla="*/ 0 w 63319"/>
                  <a:gd name="connsiteY5" fmla="*/ 8382 h 92106"/>
                  <a:gd name="connsiteX6" fmla="*/ 23424 w 63319"/>
                  <a:gd name="connsiteY6" fmla="*/ 0 h 92106"/>
                  <a:gd name="connsiteX7" fmla="*/ 25042 w 63319"/>
                  <a:gd name="connsiteY7" fmla="*/ 0 h 92106"/>
                  <a:gd name="connsiteX8" fmla="*/ 26471 w 63319"/>
                  <a:gd name="connsiteY8" fmla="*/ 17431 h 92106"/>
                  <a:gd name="connsiteX9" fmla="*/ 27042 w 63319"/>
                  <a:gd name="connsiteY9" fmla="*/ 17431 h 92106"/>
                  <a:gd name="connsiteX10" fmla="*/ 37135 w 63319"/>
                  <a:gd name="connsiteY10" fmla="*/ 5906 h 92106"/>
                  <a:gd name="connsiteX11" fmla="*/ 44657 w 63319"/>
                  <a:gd name="connsiteY11" fmla="*/ 1143 h 92106"/>
                  <a:gd name="connsiteX12" fmla="*/ 51418 w 63319"/>
                  <a:gd name="connsiteY12" fmla="*/ 0 h 92106"/>
                  <a:gd name="connsiteX13" fmla="*/ 55036 w 63319"/>
                  <a:gd name="connsiteY13" fmla="*/ 476 h 92106"/>
                  <a:gd name="connsiteX14" fmla="*/ 58273 w 63319"/>
                  <a:gd name="connsiteY14" fmla="*/ 1619 h 92106"/>
                  <a:gd name="connsiteX15" fmla="*/ 61892 w 63319"/>
                  <a:gd name="connsiteY15" fmla="*/ 3620 h 92106"/>
                  <a:gd name="connsiteX16" fmla="*/ 63320 w 63319"/>
                  <a:gd name="connsiteY16" fmla="*/ 6191 h 92106"/>
                  <a:gd name="connsiteX17" fmla="*/ 63225 w 63319"/>
                  <a:gd name="connsiteY17" fmla="*/ 7620 h 92106"/>
                  <a:gd name="connsiteX18" fmla="*/ 62749 w 63319"/>
                  <a:gd name="connsiteY18" fmla="*/ 9239 h 92106"/>
                  <a:gd name="connsiteX19" fmla="*/ 59511 w 63319"/>
                  <a:gd name="connsiteY19" fmla="*/ 17240 h 92106"/>
                  <a:gd name="connsiteX20" fmla="*/ 58559 w 63319"/>
                  <a:gd name="connsiteY20" fmla="*/ 17240 h 92106"/>
                  <a:gd name="connsiteX21" fmla="*/ 52560 w 63319"/>
                  <a:gd name="connsiteY21" fmla="*/ 14669 h 92106"/>
                  <a:gd name="connsiteX22" fmla="*/ 44562 w 63319"/>
                  <a:gd name="connsiteY22" fmla="*/ 13240 h 92106"/>
                  <a:gd name="connsiteX23" fmla="*/ 35135 w 63319"/>
                  <a:gd name="connsiteY23" fmla="*/ 15811 h 92106"/>
                  <a:gd name="connsiteX24" fmla="*/ 26756 w 63319"/>
                  <a:gd name="connsiteY24" fmla="*/ 24384 h 92106"/>
                  <a:gd name="connsiteX25" fmla="*/ 26756 w 63319"/>
                  <a:gd name="connsiteY25" fmla="*/ 83820 h 92106"/>
                  <a:gd name="connsiteX26" fmla="*/ 41325 w 63319"/>
                  <a:gd name="connsiteY26" fmla="*/ 88868 h 92106"/>
                  <a:gd name="connsiteX27" fmla="*/ 41325 w 63319"/>
                  <a:gd name="connsiteY27" fmla="*/ 92107 h 92106"/>
                  <a:gd name="connsiteX28" fmla="*/ 476 w 63319"/>
                  <a:gd name="connsiteY28" fmla="*/ 92107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19" h="92106">
                    <a:moveTo>
                      <a:pt x="476" y="92012"/>
                    </a:moveTo>
                    <a:lnTo>
                      <a:pt x="476" y="88773"/>
                    </a:lnTo>
                    <a:lnTo>
                      <a:pt x="13045" y="83725"/>
                    </a:lnTo>
                    <a:lnTo>
                      <a:pt x="13045" y="17335"/>
                    </a:lnTo>
                    <a:lnTo>
                      <a:pt x="0" y="10573"/>
                    </a:lnTo>
                    <a:lnTo>
                      <a:pt x="0" y="8382"/>
                    </a:lnTo>
                    <a:lnTo>
                      <a:pt x="23424" y="0"/>
                    </a:lnTo>
                    <a:lnTo>
                      <a:pt x="25042" y="0"/>
                    </a:lnTo>
                    <a:lnTo>
                      <a:pt x="26471" y="17431"/>
                    </a:lnTo>
                    <a:lnTo>
                      <a:pt x="27042" y="17431"/>
                    </a:lnTo>
                    <a:cubicBezTo>
                      <a:pt x="31041" y="12192"/>
                      <a:pt x="34374" y="8382"/>
                      <a:pt x="37135" y="5906"/>
                    </a:cubicBezTo>
                    <a:cubicBezTo>
                      <a:pt x="39896" y="3429"/>
                      <a:pt x="42372" y="1810"/>
                      <a:pt x="44657" y="1143"/>
                    </a:cubicBezTo>
                    <a:cubicBezTo>
                      <a:pt x="46942" y="381"/>
                      <a:pt x="49228" y="0"/>
                      <a:pt x="51418" y="0"/>
                    </a:cubicBezTo>
                    <a:cubicBezTo>
                      <a:pt x="52465" y="0"/>
                      <a:pt x="53703" y="191"/>
                      <a:pt x="55036" y="476"/>
                    </a:cubicBezTo>
                    <a:cubicBezTo>
                      <a:pt x="56369" y="857"/>
                      <a:pt x="57416" y="1143"/>
                      <a:pt x="58273" y="1619"/>
                    </a:cubicBezTo>
                    <a:cubicBezTo>
                      <a:pt x="59702" y="2191"/>
                      <a:pt x="60939" y="2858"/>
                      <a:pt x="61892" y="3620"/>
                    </a:cubicBezTo>
                    <a:cubicBezTo>
                      <a:pt x="62844" y="4382"/>
                      <a:pt x="63320" y="5334"/>
                      <a:pt x="63320" y="6191"/>
                    </a:cubicBezTo>
                    <a:cubicBezTo>
                      <a:pt x="63320" y="6572"/>
                      <a:pt x="63320" y="7048"/>
                      <a:pt x="63225" y="7620"/>
                    </a:cubicBezTo>
                    <a:cubicBezTo>
                      <a:pt x="63225" y="8192"/>
                      <a:pt x="63034" y="8668"/>
                      <a:pt x="62749" y="9239"/>
                    </a:cubicBezTo>
                    <a:lnTo>
                      <a:pt x="59511" y="17240"/>
                    </a:lnTo>
                    <a:lnTo>
                      <a:pt x="58559" y="17240"/>
                    </a:lnTo>
                    <a:lnTo>
                      <a:pt x="52560" y="14669"/>
                    </a:lnTo>
                    <a:cubicBezTo>
                      <a:pt x="50180" y="13716"/>
                      <a:pt x="47514" y="13240"/>
                      <a:pt x="44562" y="13240"/>
                    </a:cubicBezTo>
                    <a:cubicBezTo>
                      <a:pt x="41229" y="13240"/>
                      <a:pt x="38087" y="14097"/>
                      <a:pt x="35135" y="15811"/>
                    </a:cubicBezTo>
                    <a:cubicBezTo>
                      <a:pt x="32183" y="17526"/>
                      <a:pt x="29422" y="20384"/>
                      <a:pt x="26756" y="24384"/>
                    </a:cubicBezTo>
                    <a:lnTo>
                      <a:pt x="26756" y="83820"/>
                    </a:lnTo>
                    <a:lnTo>
                      <a:pt x="41325" y="88868"/>
                    </a:lnTo>
                    <a:lnTo>
                      <a:pt x="41325" y="92107"/>
                    </a:lnTo>
                    <a:lnTo>
                      <a:pt x="476" y="92107"/>
                    </a:lnTo>
                    <a:close/>
                  </a:path>
                </a:pathLst>
              </a:custGeom>
              <a:solidFill>
                <a:srgbClr val="1D1D1B"/>
              </a:solidFill>
              <a:ln w="9515"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50AB1D6E-3804-14A7-BD62-510056DA5FAD}"/>
                  </a:ext>
                </a:extLst>
              </p:cNvPr>
              <p:cNvSpPr/>
              <p:nvPr/>
            </p:nvSpPr>
            <p:spPr>
              <a:xfrm>
                <a:off x="9096347" y="5286057"/>
                <a:ext cx="59225" cy="114014"/>
              </a:xfrm>
              <a:custGeom>
                <a:avLst/>
                <a:gdLst>
                  <a:gd name="connsiteX0" fmla="*/ 37135 w 59225"/>
                  <a:gd name="connsiteY0" fmla="*/ 114014 h 114014"/>
                  <a:gd name="connsiteX1" fmla="*/ 22662 w 59225"/>
                  <a:gd name="connsiteY1" fmla="*/ 108776 h 114014"/>
                  <a:gd name="connsiteX2" fmla="*/ 16758 w 59225"/>
                  <a:gd name="connsiteY2" fmla="*/ 94202 h 114014"/>
                  <a:gd name="connsiteX3" fmla="*/ 16758 w 59225"/>
                  <a:gd name="connsiteY3" fmla="*/ 30385 h 114014"/>
                  <a:gd name="connsiteX4" fmla="*/ 0 w 59225"/>
                  <a:gd name="connsiteY4" fmla="*/ 30385 h 114014"/>
                  <a:gd name="connsiteX5" fmla="*/ 0 w 59225"/>
                  <a:gd name="connsiteY5" fmla="*/ 28766 h 114014"/>
                  <a:gd name="connsiteX6" fmla="*/ 17806 w 59225"/>
                  <a:gd name="connsiteY6" fmla="*/ 22003 h 114014"/>
                  <a:gd name="connsiteX7" fmla="*/ 28851 w 59225"/>
                  <a:gd name="connsiteY7" fmla="*/ 0 h 114014"/>
                  <a:gd name="connsiteX8" fmla="*/ 30470 w 59225"/>
                  <a:gd name="connsiteY8" fmla="*/ 0 h 114014"/>
                  <a:gd name="connsiteX9" fmla="*/ 30470 w 59225"/>
                  <a:gd name="connsiteY9" fmla="*/ 22003 h 114014"/>
                  <a:gd name="connsiteX10" fmla="*/ 56845 w 59225"/>
                  <a:gd name="connsiteY10" fmla="*/ 22003 h 114014"/>
                  <a:gd name="connsiteX11" fmla="*/ 56845 w 59225"/>
                  <a:gd name="connsiteY11" fmla="*/ 30385 h 114014"/>
                  <a:gd name="connsiteX12" fmla="*/ 30470 w 59225"/>
                  <a:gd name="connsiteY12" fmla="*/ 30385 h 114014"/>
                  <a:gd name="connsiteX13" fmla="*/ 30470 w 59225"/>
                  <a:gd name="connsiteY13" fmla="*/ 92012 h 114014"/>
                  <a:gd name="connsiteX14" fmla="*/ 34659 w 59225"/>
                  <a:gd name="connsiteY14" fmla="*/ 100298 h 114014"/>
                  <a:gd name="connsiteX15" fmla="*/ 45229 w 59225"/>
                  <a:gd name="connsiteY15" fmla="*/ 102965 h 114014"/>
                  <a:gd name="connsiteX16" fmla="*/ 52656 w 59225"/>
                  <a:gd name="connsiteY16" fmla="*/ 102299 h 114014"/>
                  <a:gd name="connsiteX17" fmla="*/ 58845 w 59225"/>
                  <a:gd name="connsiteY17" fmla="*/ 100584 h 114014"/>
                  <a:gd name="connsiteX18" fmla="*/ 59226 w 59225"/>
                  <a:gd name="connsiteY18" fmla="*/ 100775 h 114014"/>
                  <a:gd name="connsiteX19" fmla="*/ 59226 w 59225"/>
                  <a:gd name="connsiteY19" fmla="*/ 102203 h 114014"/>
                  <a:gd name="connsiteX20" fmla="*/ 51703 w 59225"/>
                  <a:gd name="connsiteY20" fmla="*/ 110109 h 114014"/>
                  <a:gd name="connsiteX21" fmla="*/ 37230 w 59225"/>
                  <a:gd name="connsiteY21" fmla="*/ 114014 h 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25" h="114014">
                    <a:moveTo>
                      <a:pt x="37135" y="114014"/>
                    </a:moveTo>
                    <a:cubicBezTo>
                      <a:pt x="31422" y="114014"/>
                      <a:pt x="26566" y="112300"/>
                      <a:pt x="22662" y="108776"/>
                    </a:cubicBezTo>
                    <a:cubicBezTo>
                      <a:pt x="18758" y="105251"/>
                      <a:pt x="16758" y="100394"/>
                      <a:pt x="16758" y="94202"/>
                    </a:cubicBezTo>
                    <a:lnTo>
                      <a:pt x="16758" y="30385"/>
                    </a:lnTo>
                    <a:lnTo>
                      <a:pt x="0" y="30385"/>
                    </a:lnTo>
                    <a:lnTo>
                      <a:pt x="0" y="28766"/>
                    </a:lnTo>
                    <a:lnTo>
                      <a:pt x="17806" y="22003"/>
                    </a:lnTo>
                    <a:lnTo>
                      <a:pt x="28851" y="0"/>
                    </a:lnTo>
                    <a:lnTo>
                      <a:pt x="30470" y="0"/>
                    </a:lnTo>
                    <a:lnTo>
                      <a:pt x="30470" y="22003"/>
                    </a:lnTo>
                    <a:lnTo>
                      <a:pt x="56845" y="22003"/>
                    </a:lnTo>
                    <a:lnTo>
                      <a:pt x="56845" y="30385"/>
                    </a:lnTo>
                    <a:lnTo>
                      <a:pt x="30470" y="30385"/>
                    </a:lnTo>
                    <a:lnTo>
                      <a:pt x="30470" y="92012"/>
                    </a:lnTo>
                    <a:cubicBezTo>
                      <a:pt x="30470" y="95726"/>
                      <a:pt x="31898" y="98489"/>
                      <a:pt x="34659" y="100298"/>
                    </a:cubicBezTo>
                    <a:cubicBezTo>
                      <a:pt x="37421" y="102108"/>
                      <a:pt x="41039" y="102965"/>
                      <a:pt x="45229" y="102965"/>
                    </a:cubicBezTo>
                    <a:cubicBezTo>
                      <a:pt x="47895" y="102965"/>
                      <a:pt x="50370" y="102775"/>
                      <a:pt x="52656" y="102299"/>
                    </a:cubicBezTo>
                    <a:cubicBezTo>
                      <a:pt x="54941" y="101822"/>
                      <a:pt x="56940" y="101251"/>
                      <a:pt x="58845" y="100584"/>
                    </a:cubicBezTo>
                    <a:lnTo>
                      <a:pt x="59226" y="100775"/>
                    </a:lnTo>
                    <a:lnTo>
                      <a:pt x="59226" y="102203"/>
                    </a:lnTo>
                    <a:cubicBezTo>
                      <a:pt x="57892" y="104870"/>
                      <a:pt x="55417" y="107537"/>
                      <a:pt x="51703" y="110109"/>
                    </a:cubicBezTo>
                    <a:cubicBezTo>
                      <a:pt x="47990" y="112681"/>
                      <a:pt x="43229" y="114014"/>
                      <a:pt x="37230" y="114014"/>
                    </a:cubicBezTo>
                    <a:close/>
                  </a:path>
                </a:pathLst>
              </a:custGeom>
              <a:solidFill>
                <a:srgbClr val="1D1D1B"/>
              </a:solidFill>
              <a:ln w="9515"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CEC33AB8-289A-B1F2-EB08-A92E9E9AE351}"/>
                  </a:ext>
                </a:extLst>
              </p:cNvPr>
              <p:cNvSpPr/>
              <p:nvPr/>
            </p:nvSpPr>
            <p:spPr>
              <a:xfrm>
                <a:off x="9169855" y="5305964"/>
                <a:ext cx="97217" cy="92106"/>
              </a:xfrm>
              <a:custGeom>
                <a:avLst/>
                <a:gdLst>
                  <a:gd name="connsiteX0" fmla="*/ 476 w 97217"/>
                  <a:gd name="connsiteY0" fmla="*/ 92107 h 92106"/>
                  <a:gd name="connsiteX1" fmla="*/ 476 w 97217"/>
                  <a:gd name="connsiteY1" fmla="*/ 88868 h 92106"/>
                  <a:gd name="connsiteX2" fmla="*/ 13045 w 97217"/>
                  <a:gd name="connsiteY2" fmla="*/ 83820 h 92106"/>
                  <a:gd name="connsiteX3" fmla="*/ 13045 w 97217"/>
                  <a:gd name="connsiteY3" fmla="*/ 17431 h 92106"/>
                  <a:gd name="connsiteX4" fmla="*/ 0 w 97217"/>
                  <a:gd name="connsiteY4" fmla="*/ 10668 h 92106"/>
                  <a:gd name="connsiteX5" fmla="*/ 0 w 97217"/>
                  <a:gd name="connsiteY5" fmla="*/ 8477 h 92106"/>
                  <a:gd name="connsiteX6" fmla="*/ 23424 w 97217"/>
                  <a:gd name="connsiteY6" fmla="*/ 95 h 92106"/>
                  <a:gd name="connsiteX7" fmla="*/ 25042 w 97217"/>
                  <a:gd name="connsiteY7" fmla="*/ 95 h 92106"/>
                  <a:gd name="connsiteX8" fmla="*/ 26471 w 97217"/>
                  <a:gd name="connsiteY8" fmla="*/ 14669 h 92106"/>
                  <a:gd name="connsiteX9" fmla="*/ 27232 w 97217"/>
                  <a:gd name="connsiteY9" fmla="*/ 14669 h 92106"/>
                  <a:gd name="connsiteX10" fmla="*/ 41706 w 97217"/>
                  <a:gd name="connsiteY10" fmla="*/ 3620 h 92106"/>
                  <a:gd name="connsiteX11" fmla="*/ 57035 w 97217"/>
                  <a:gd name="connsiteY11" fmla="*/ 0 h 92106"/>
                  <a:gd name="connsiteX12" fmla="*/ 76841 w 97217"/>
                  <a:gd name="connsiteY12" fmla="*/ 6382 h 92106"/>
                  <a:gd name="connsiteX13" fmla="*/ 84649 w 97217"/>
                  <a:gd name="connsiteY13" fmla="*/ 24956 h 92106"/>
                  <a:gd name="connsiteX14" fmla="*/ 84649 w 97217"/>
                  <a:gd name="connsiteY14" fmla="*/ 83820 h 92106"/>
                  <a:gd name="connsiteX15" fmla="*/ 97217 w 97217"/>
                  <a:gd name="connsiteY15" fmla="*/ 88868 h 92106"/>
                  <a:gd name="connsiteX16" fmla="*/ 97217 w 97217"/>
                  <a:gd name="connsiteY16" fmla="*/ 92107 h 92106"/>
                  <a:gd name="connsiteX17" fmla="*/ 56845 w 97217"/>
                  <a:gd name="connsiteY17" fmla="*/ 92107 h 92106"/>
                  <a:gd name="connsiteX18" fmla="*/ 56845 w 97217"/>
                  <a:gd name="connsiteY18" fmla="*/ 88868 h 92106"/>
                  <a:gd name="connsiteX19" fmla="*/ 71033 w 97217"/>
                  <a:gd name="connsiteY19" fmla="*/ 83820 h 92106"/>
                  <a:gd name="connsiteX20" fmla="*/ 71033 w 97217"/>
                  <a:gd name="connsiteY20" fmla="*/ 32766 h 92106"/>
                  <a:gd name="connsiteX21" fmla="*/ 65034 w 97217"/>
                  <a:gd name="connsiteY21" fmla="*/ 17240 h 92106"/>
                  <a:gd name="connsiteX22" fmla="*/ 49608 w 97217"/>
                  <a:gd name="connsiteY22" fmla="*/ 11906 h 92106"/>
                  <a:gd name="connsiteX23" fmla="*/ 37325 w 97217"/>
                  <a:gd name="connsiteY23" fmla="*/ 14192 h 92106"/>
                  <a:gd name="connsiteX24" fmla="*/ 26661 w 97217"/>
                  <a:gd name="connsiteY24" fmla="*/ 20669 h 92106"/>
                  <a:gd name="connsiteX25" fmla="*/ 26661 w 97217"/>
                  <a:gd name="connsiteY25" fmla="*/ 83725 h 92106"/>
                  <a:gd name="connsiteX26" fmla="*/ 40849 w 97217"/>
                  <a:gd name="connsiteY26" fmla="*/ 88773 h 92106"/>
                  <a:gd name="connsiteX27" fmla="*/ 40849 w 97217"/>
                  <a:gd name="connsiteY27" fmla="*/ 92012 h 92106"/>
                  <a:gd name="connsiteX28" fmla="*/ 476 w 97217"/>
                  <a:gd name="connsiteY28" fmla="*/ 92012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92106">
                    <a:moveTo>
                      <a:pt x="476" y="92107"/>
                    </a:moveTo>
                    <a:lnTo>
                      <a:pt x="476" y="88868"/>
                    </a:lnTo>
                    <a:lnTo>
                      <a:pt x="13045" y="83820"/>
                    </a:lnTo>
                    <a:lnTo>
                      <a:pt x="13045" y="17431"/>
                    </a:lnTo>
                    <a:lnTo>
                      <a:pt x="0" y="10668"/>
                    </a:lnTo>
                    <a:lnTo>
                      <a:pt x="0" y="8477"/>
                    </a:lnTo>
                    <a:lnTo>
                      <a:pt x="23424" y="95"/>
                    </a:lnTo>
                    <a:lnTo>
                      <a:pt x="25042" y="95"/>
                    </a:lnTo>
                    <a:lnTo>
                      <a:pt x="26471" y="14669"/>
                    </a:lnTo>
                    <a:lnTo>
                      <a:pt x="27232" y="14669"/>
                    </a:lnTo>
                    <a:cubicBezTo>
                      <a:pt x="32279" y="9716"/>
                      <a:pt x="37135" y="6096"/>
                      <a:pt x="41706" y="3620"/>
                    </a:cubicBezTo>
                    <a:cubicBezTo>
                      <a:pt x="46276" y="1238"/>
                      <a:pt x="51418" y="0"/>
                      <a:pt x="57035" y="0"/>
                    </a:cubicBezTo>
                    <a:cubicBezTo>
                      <a:pt x="65034" y="0"/>
                      <a:pt x="71604" y="2096"/>
                      <a:pt x="76841" y="6382"/>
                    </a:cubicBezTo>
                    <a:cubicBezTo>
                      <a:pt x="82078" y="10668"/>
                      <a:pt x="84649" y="16859"/>
                      <a:pt x="84649" y="24956"/>
                    </a:cubicBezTo>
                    <a:lnTo>
                      <a:pt x="84649" y="83820"/>
                    </a:lnTo>
                    <a:lnTo>
                      <a:pt x="97217" y="88868"/>
                    </a:lnTo>
                    <a:lnTo>
                      <a:pt x="97217" y="92107"/>
                    </a:lnTo>
                    <a:lnTo>
                      <a:pt x="56845" y="92107"/>
                    </a:lnTo>
                    <a:lnTo>
                      <a:pt x="56845" y="88868"/>
                    </a:lnTo>
                    <a:lnTo>
                      <a:pt x="71033" y="83820"/>
                    </a:lnTo>
                    <a:lnTo>
                      <a:pt x="71033" y="32766"/>
                    </a:lnTo>
                    <a:cubicBezTo>
                      <a:pt x="71033" y="26003"/>
                      <a:pt x="69033" y="20765"/>
                      <a:pt x="65034" y="17240"/>
                    </a:cubicBezTo>
                    <a:cubicBezTo>
                      <a:pt x="61035" y="13716"/>
                      <a:pt x="55893" y="11906"/>
                      <a:pt x="49608" y="11906"/>
                    </a:cubicBezTo>
                    <a:cubicBezTo>
                      <a:pt x="45895" y="11906"/>
                      <a:pt x="41801" y="12668"/>
                      <a:pt x="37325" y="14192"/>
                    </a:cubicBezTo>
                    <a:cubicBezTo>
                      <a:pt x="32850" y="15716"/>
                      <a:pt x="29327" y="17907"/>
                      <a:pt x="26661" y="20669"/>
                    </a:cubicBezTo>
                    <a:lnTo>
                      <a:pt x="26661" y="83725"/>
                    </a:lnTo>
                    <a:lnTo>
                      <a:pt x="40849" y="88773"/>
                    </a:lnTo>
                    <a:lnTo>
                      <a:pt x="40849" y="92012"/>
                    </a:lnTo>
                    <a:lnTo>
                      <a:pt x="476" y="92012"/>
                    </a:lnTo>
                    <a:close/>
                  </a:path>
                </a:pathLst>
              </a:custGeom>
              <a:solidFill>
                <a:srgbClr val="1D1D1B"/>
              </a:solidFill>
              <a:ln w="9515"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917393CA-19CD-C01A-0E95-42EC61F1CCEF}"/>
                  </a:ext>
                </a:extLst>
              </p:cNvPr>
              <p:cNvSpPr/>
              <p:nvPr/>
            </p:nvSpPr>
            <p:spPr>
              <a:xfrm>
                <a:off x="9278785" y="5305964"/>
                <a:ext cx="76460" cy="94107"/>
              </a:xfrm>
              <a:custGeom>
                <a:avLst/>
                <a:gdLst>
                  <a:gd name="connsiteX0" fmla="*/ 42372 w 76460"/>
                  <a:gd name="connsiteY0" fmla="*/ 94107 h 94107"/>
                  <a:gd name="connsiteX1" fmla="*/ 19520 w 76460"/>
                  <a:gd name="connsiteY1" fmla="*/ 88487 h 94107"/>
                  <a:gd name="connsiteX2" fmla="*/ 5047 w 76460"/>
                  <a:gd name="connsiteY2" fmla="*/ 72962 h 94107"/>
                  <a:gd name="connsiteX3" fmla="*/ 0 w 76460"/>
                  <a:gd name="connsiteY3" fmla="*/ 50006 h 94107"/>
                  <a:gd name="connsiteX4" fmla="*/ 5808 w 76460"/>
                  <a:gd name="connsiteY4" fmla="*/ 24289 h 94107"/>
                  <a:gd name="connsiteX5" fmla="*/ 21233 w 76460"/>
                  <a:gd name="connsiteY5" fmla="*/ 6477 h 94107"/>
                  <a:gd name="connsiteX6" fmla="*/ 41991 w 76460"/>
                  <a:gd name="connsiteY6" fmla="*/ 0 h 94107"/>
                  <a:gd name="connsiteX7" fmla="*/ 66748 w 76460"/>
                  <a:gd name="connsiteY7" fmla="*/ 10763 h 94107"/>
                  <a:gd name="connsiteX8" fmla="*/ 76365 w 76460"/>
                  <a:gd name="connsiteY8" fmla="*/ 41148 h 94107"/>
                  <a:gd name="connsiteX9" fmla="*/ 75603 w 76460"/>
                  <a:gd name="connsiteY9" fmla="*/ 41910 h 94107"/>
                  <a:gd name="connsiteX10" fmla="*/ 13426 w 76460"/>
                  <a:gd name="connsiteY10" fmla="*/ 41910 h 94107"/>
                  <a:gd name="connsiteX11" fmla="*/ 13426 w 76460"/>
                  <a:gd name="connsiteY11" fmla="*/ 43529 h 94107"/>
                  <a:gd name="connsiteX12" fmla="*/ 17044 w 76460"/>
                  <a:gd name="connsiteY12" fmla="*/ 62675 h 94107"/>
                  <a:gd name="connsiteX13" fmla="*/ 28470 w 76460"/>
                  <a:gd name="connsiteY13" fmla="*/ 76486 h 94107"/>
                  <a:gd name="connsiteX14" fmla="*/ 48656 w 76460"/>
                  <a:gd name="connsiteY14" fmla="*/ 81629 h 94107"/>
                  <a:gd name="connsiteX15" fmla="*/ 75889 w 76460"/>
                  <a:gd name="connsiteY15" fmla="*/ 72866 h 94107"/>
                  <a:gd name="connsiteX16" fmla="*/ 76460 w 76460"/>
                  <a:gd name="connsiteY16" fmla="*/ 72866 h 94107"/>
                  <a:gd name="connsiteX17" fmla="*/ 76460 w 76460"/>
                  <a:gd name="connsiteY17" fmla="*/ 75057 h 94107"/>
                  <a:gd name="connsiteX18" fmla="*/ 63130 w 76460"/>
                  <a:gd name="connsiteY18" fmla="*/ 88583 h 94107"/>
                  <a:gd name="connsiteX19" fmla="*/ 42467 w 76460"/>
                  <a:gd name="connsiteY19" fmla="*/ 94107 h 94107"/>
                  <a:gd name="connsiteX20" fmla="*/ 38944 w 76460"/>
                  <a:gd name="connsiteY20" fmla="*/ 7048 h 94107"/>
                  <a:gd name="connsiteX21" fmla="*/ 22567 w 76460"/>
                  <a:gd name="connsiteY21" fmla="*/ 14383 h 94107"/>
                  <a:gd name="connsiteX22" fmla="*/ 13997 w 76460"/>
                  <a:gd name="connsiteY22" fmla="*/ 34862 h 94107"/>
                  <a:gd name="connsiteX23" fmla="*/ 62844 w 76460"/>
                  <a:gd name="connsiteY23" fmla="*/ 34862 h 94107"/>
                  <a:gd name="connsiteX24" fmla="*/ 39039 w 76460"/>
                  <a:gd name="connsiteY24" fmla="*/ 7048 h 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460" h="94107">
                    <a:moveTo>
                      <a:pt x="42372" y="94107"/>
                    </a:moveTo>
                    <a:cubicBezTo>
                      <a:pt x="33421" y="94107"/>
                      <a:pt x="25804" y="92202"/>
                      <a:pt x="19520" y="88487"/>
                    </a:cubicBezTo>
                    <a:cubicBezTo>
                      <a:pt x="13140" y="84773"/>
                      <a:pt x="8379" y="79629"/>
                      <a:pt x="5047" y="72962"/>
                    </a:cubicBezTo>
                    <a:cubicBezTo>
                      <a:pt x="1714" y="66389"/>
                      <a:pt x="0" y="58674"/>
                      <a:pt x="0" y="50006"/>
                    </a:cubicBezTo>
                    <a:cubicBezTo>
                      <a:pt x="0" y="40386"/>
                      <a:pt x="1904" y="31814"/>
                      <a:pt x="5808" y="24289"/>
                    </a:cubicBezTo>
                    <a:cubicBezTo>
                      <a:pt x="9712" y="16764"/>
                      <a:pt x="14854" y="10859"/>
                      <a:pt x="21233" y="6477"/>
                    </a:cubicBezTo>
                    <a:cubicBezTo>
                      <a:pt x="27613" y="2191"/>
                      <a:pt x="34564" y="0"/>
                      <a:pt x="41991" y="0"/>
                    </a:cubicBezTo>
                    <a:cubicBezTo>
                      <a:pt x="52560" y="0"/>
                      <a:pt x="60749" y="3620"/>
                      <a:pt x="66748" y="10763"/>
                    </a:cubicBezTo>
                    <a:cubicBezTo>
                      <a:pt x="72746" y="18002"/>
                      <a:pt x="75984" y="28099"/>
                      <a:pt x="76365" y="41148"/>
                    </a:cubicBezTo>
                    <a:lnTo>
                      <a:pt x="75603" y="41910"/>
                    </a:lnTo>
                    <a:lnTo>
                      <a:pt x="13426" y="41910"/>
                    </a:lnTo>
                    <a:lnTo>
                      <a:pt x="13426" y="43529"/>
                    </a:lnTo>
                    <a:cubicBezTo>
                      <a:pt x="13426" y="50483"/>
                      <a:pt x="14663" y="56864"/>
                      <a:pt x="17044" y="62675"/>
                    </a:cubicBezTo>
                    <a:cubicBezTo>
                      <a:pt x="19424" y="68485"/>
                      <a:pt x="23233" y="73057"/>
                      <a:pt x="28470" y="76486"/>
                    </a:cubicBezTo>
                    <a:cubicBezTo>
                      <a:pt x="33707" y="79915"/>
                      <a:pt x="40372" y="81629"/>
                      <a:pt x="48656" y="81629"/>
                    </a:cubicBezTo>
                    <a:cubicBezTo>
                      <a:pt x="58559" y="81629"/>
                      <a:pt x="67605" y="78677"/>
                      <a:pt x="75889" y="72866"/>
                    </a:cubicBezTo>
                    <a:lnTo>
                      <a:pt x="76460" y="72866"/>
                    </a:lnTo>
                    <a:lnTo>
                      <a:pt x="76460" y="75057"/>
                    </a:lnTo>
                    <a:cubicBezTo>
                      <a:pt x="73508" y="80391"/>
                      <a:pt x="69128" y="84868"/>
                      <a:pt x="63130" y="88583"/>
                    </a:cubicBezTo>
                    <a:cubicBezTo>
                      <a:pt x="57226" y="92202"/>
                      <a:pt x="50275" y="94107"/>
                      <a:pt x="42467" y="94107"/>
                    </a:cubicBezTo>
                    <a:close/>
                    <a:moveTo>
                      <a:pt x="38944" y="7048"/>
                    </a:moveTo>
                    <a:cubicBezTo>
                      <a:pt x="32564" y="7048"/>
                      <a:pt x="27042" y="9525"/>
                      <a:pt x="22567" y="14383"/>
                    </a:cubicBezTo>
                    <a:cubicBezTo>
                      <a:pt x="17996" y="19241"/>
                      <a:pt x="15140" y="26098"/>
                      <a:pt x="13997" y="34862"/>
                    </a:cubicBezTo>
                    <a:lnTo>
                      <a:pt x="62844" y="34862"/>
                    </a:lnTo>
                    <a:cubicBezTo>
                      <a:pt x="60178" y="16288"/>
                      <a:pt x="52275" y="7048"/>
                      <a:pt x="39039" y="7048"/>
                    </a:cubicBezTo>
                    <a:close/>
                  </a:path>
                </a:pathLst>
              </a:custGeom>
              <a:solidFill>
                <a:srgbClr val="1D1D1B"/>
              </a:solidFill>
              <a:ln w="9515"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4550CA19-FC49-746B-7B9B-2022956FEDC6}"/>
                  </a:ext>
                </a:extLst>
              </p:cNvPr>
              <p:cNvSpPr/>
              <p:nvPr/>
            </p:nvSpPr>
            <p:spPr>
              <a:xfrm>
                <a:off x="9369432" y="5306059"/>
                <a:ext cx="63319" cy="92106"/>
              </a:xfrm>
              <a:custGeom>
                <a:avLst/>
                <a:gdLst>
                  <a:gd name="connsiteX0" fmla="*/ 476 w 63319"/>
                  <a:gd name="connsiteY0" fmla="*/ 92012 h 92106"/>
                  <a:gd name="connsiteX1" fmla="*/ 476 w 63319"/>
                  <a:gd name="connsiteY1" fmla="*/ 88773 h 92106"/>
                  <a:gd name="connsiteX2" fmla="*/ 13045 w 63319"/>
                  <a:gd name="connsiteY2" fmla="*/ 83725 h 92106"/>
                  <a:gd name="connsiteX3" fmla="*/ 13045 w 63319"/>
                  <a:gd name="connsiteY3" fmla="*/ 17335 h 92106"/>
                  <a:gd name="connsiteX4" fmla="*/ 0 w 63319"/>
                  <a:gd name="connsiteY4" fmla="*/ 10573 h 92106"/>
                  <a:gd name="connsiteX5" fmla="*/ 0 w 63319"/>
                  <a:gd name="connsiteY5" fmla="*/ 8382 h 92106"/>
                  <a:gd name="connsiteX6" fmla="*/ 23424 w 63319"/>
                  <a:gd name="connsiteY6" fmla="*/ 0 h 92106"/>
                  <a:gd name="connsiteX7" fmla="*/ 25042 w 63319"/>
                  <a:gd name="connsiteY7" fmla="*/ 0 h 92106"/>
                  <a:gd name="connsiteX8" fmla="*/ 26471 w 63319"/>
                  <a:gd name="connsiteY8" fmla="*/ 17431 h 92106"/>
                  <a:gd name="connsiteX9" fmla="*/ 27042 w 63319"/>
                  <a:gd name="connsiteY9" fmla="*/ 17431 h 92106"/>
                  <a:gd name="connsiteX10" fmla="*/ 37135 w 63319"/>
                  <a:gd name="connsiteY10" fmla="*/ 5906 h 92106"/>
                  <a:gd name="connsiteX11" fmla="*/ 44657 w 63319"/>
                  <a:gd name="connsiteY11" fmla="*/ 1143 h 92106"/>
                  <a:gd name="connsiteX12" fmla="*/ 51418 w 63319"/>
                  <a:gd name="connsiteY12" fmla="*/ 0 h 92106"/>
                  <a:gd name="connsiteX13" fmla="*/ 55036 w 63319"/>
                  <a:gd name="connsiteY13" fmla="*/ 476 h 92106"/>
                  <a:gd name="connsiteX14" fmla="*/ 58273 w 63319"/>
                  <a:gd name="connsiteY14" fmla="*/ 1619 h 92106"/>
                  <a:gd name="connsiteX15" fmla="*/ 61892 w 63319"/>
                  <a:gd name="connsiteY15" fmla="*/ 3620 h 92106"/>
                  <a:gd name="connsiteX16" fmla="*/ 63320 w 63319"/>
                  <a:gd name="connsiteY16" fmla="*/ 6191 h 92106"/>
                  <a:gd name="connsiteX17" fmla="*/ 63225 w 63319"/>
                  <a:gd name="connsiteY17" fmla="*/ 7620 h 92106"/>
                  <a:gd name="connsiteX18" fmla="*/ 62749 w 63319"/>
                  <a:gd name="connsiteY18" fmla="*/ 9239 h 92106"/>
                  <a:gd name="connsiteX19" fmla="*/ 59511 w 63319"/>
                  <a:gd name="connsiteY19" fmla="*/ 17240 h 92106"/>
                  <a:gd name="connsiteX20" fmla="*/ 58559 w 63319"/>
                  <a:gd name="connsiteY20" fmla="*/ 17240 h 92106"/>
                  <a:gd name="connsiteX21" fmla="*/ 52560 w 63319"/>
                  <a:gd name="connsiteY21" fmla="*/ 14669 h 92106"/>
                  <a:gd name="connsiteX22" fmla="*/ 44562 w 63319"/>
                  <a:gd name="connsiteY22" fmla="*/ 13240 h 92106"/>
                  <a:gd name="connsiteX23" fmla="*/ 35135 w 63319"/>
                  <a:gd name="connsiteY23" fmla="*/ 15811 h 92106"/>
                  <a:gd name="connsiteX24" fmla="*/ 26756 w 63319"/>
                  <a:gd name="connsiteY24" fmla="*/ 24384 h 92106"/>
                  <a:gd name="connsiteX25" fmla="*/ 26756 w 63319"/>
                  <a:gd name="connsiteY25" fmla="*/ 83820 h 92106"/>
                  <a:gd name="connsiteX26" fmla="*/ 41325 w 63319"/>
                  <a:gd name="connsiteY26" fmla="*/ 88868 h 92106"/>
                  <a:gd name="connsiteX27" fmla="*/ 41325 w 63319"/>
                  <a:gd name="connsiteY27" fmla="*/ 92107 h 92106"/>
                  <a:gd name="connsiteX28" fmla="*/ 476 w 63319"/>
                  <a:gd name="connsiteY28" fmla="*/ 92107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19" h="92106">
                    <a:moveTo>
                      <a:pt x="476" y="92012"/>
                    </a:moveTo>
                    <a:lnTo>
                      <a:pt x="476" y="88773"/>
                    </a:lnTo>
                    <a:lnTo>
                      <a:pt x="13045" y="83725"/>
                    </a:lnTo>
                    <a:lnTo>
                      <a:pt x="13045" y="17335"/>
                    </a:lnTo>
                    <a:lnTo>
                      <a:pt x="0" y="10573"/>
                    </a:lnTo>
                    <a:lnTo>
                      <a:pt x="0" y="8382"/>
                    </a:lnTo>
                    <a:lnTo>
                      <a:pt x="23424" y="0"/>
                    </a:lnTo>
                    <a:lnTo>
                      <a:pt x="25042" y="0"/>
                    </a:lnTo>
                    <a:lnTo>
                      <a:pt x="26471" y="17431"/>
                    </a:lnTo>
                    <a:lnTo>
                      <a:pt x="27042" y="17431"/>
                    </a:lnTo>
                    <a:cubicBezTo>
                      <a:pt x="31041" y="12192"/>
                      <a:pt x="34374" y="8382"/>
                      <a:pt x="37135" y="5906"/>
                    </a:cubicBezTo>
                    <a:cubicBezTo>
                      <a:pt x="39896" y="3429"/>
                      <a:pt x="42372" y="1810"/>
                      <a:pt x="44657" y="1143"/>
                    </a:cubicBezTo>
                    <a:cubicBezTo>
                      <a:pt x="46942" y="381"/>
                      <a:pt x="49228" y="0"/>
                      <a:pt x="51418" y="0"/>
                    </a:cubicBezTo>
                    <a:cubicBezTo>
                      <a:pt x="52465" y="0"/>
                      <a:pt x="53703" y="191"/>
                      <a:pt x="55036" y="476"/>
                    </a:cubicBezTo>
                    <a:cubicBezTo>
                      <a:pt x="56369" y="857"/>
                      <a:pt x="57416" y="1143"/>
                      <a:pt x="58273" y="1619"/>
                    </a:cubicBezTo>
                    <a:cubicBezTo>
                      <a:pt x="59702" y="2191"/>
                      <a:pt x="60939" y="2858"/>
                      <a:pt x="61892" y="3620"/>
                    </a:cubicBezTo>
                    <a:cubicBezTo>
                      <a:pt x="62844" y="4382"/>
                      <a:pt x="63320" y="5334"/>
                      <a:pt x="63320" y="6191"/>
                    </a:cubicBezTo>
                    <a:cubicBezTo>
                      <a:pt x="63320" y="6572"/>
                      <a:pt x="63320" y="7048"/>
                      <a:pt x="63225" y="7620"/>
                    </a:cubicBezTo>
                    <a:cubicBezTo>
                      <a:pt x="63225" y="8192"/>
                      <a:pt x="63034" y="8668"/>
                      <a:pt x="62749" y="9239"/>
                    </a:cubicBezTo>
                    <a:lnTo>
                      <a:pt x="59511" y="17240"/>
                    </a:lnTo>
                    <a:lnTo>
                      <a:pt x="58559" y="17240"/>
                    </a:lnTo>
                    <a:lnTo>
                      <a:pt x="52560" y="14669"/>
                    </a:lnTo>
                    <a:cubicBezTo>
                      <a:pt x="50180" y="13716"/>
                      <a:pt x="47514" y="13240"/>
                      <a:pt x="44562" y="13240"/>
                    </a:cubicBezTo>
                    <a:cubicBezTo>
                      <a:pt x="41230" y="13240"/>
                      <a:pt x="38087" y="14097"/>
                      <a:pt x="35135" y="15811"/>
                    </a:cubicBezTo>
                    <a:cubicBezTo>
                      <a:pt x="32184" y="17526"/>
                      <a:pt x="29422" y="20384"/>
                      <a:pt x="26756" y="24384"/>
                    </a:cubicBezTo>
                    <a:lnTo>
                      <a:pt x="26756" y="83820"/>
                    </a:lnTo>
                    <a:lnTo>
                      <a:pt x="41325" y="88868"/>
                    </a:lnTo>
                    <a:lnTo>
                      <a:pt x="41325" y="92107"/>
                    </a:lnTo>
                    <a:lnTo>
                      <a:pt x="476" y="92107"/>
                    </a:lnTo>
                    <a:close/>
                  </a:path>
                </a:pathLst>
              </a:custGeom>
              <a:solidFill>
                <a:srgbClr val="1D1D1B"/>
              </a:solidFill>
              <a:ln w="9515"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6FFC1425-3F8A-3835-930B-A92C5EE1AF3A}"/>
                  </a:ext>
                </a:extLst>
              </p:cNvPr>
              <p:cNvSpPr/>
              <p:nvPr/>
            </p:nvSpPr>
            <p:spPr>
              <a:xfrm>
                <a:off x="9445035" y="5306059"/>
                <a:ext cx="57797" cy="94107"/>
              </a:xfrm>
              <a:custGeom>
                <a:avLst/>
                <a:gdLst>
                  <a:gd name="connsiteX0" fmla="*/ 27328 w 57797"/>
                  <a:gd name="connsiteY0" fmla="*/ 94012 h 94107"/>
                  <a:gd name="connsiteX1" fmla="*/ 12664 w 57797"/>
                  <a:gd name="connsiteY1" fmla="*/ 92393 h 94107"/>
                  <a:gd name="connsiteX2" fmla="*/ 0 w 57797"/>
                  <a:gd name="connsiteY2" fmla="*/ 87630 h 94107"/>
                  <a:gd name="connsiteX3" fmla="*/ 0 w 57797"/>
                  <a:gd name="connsiteY3" fmla="*/ 65818 h 94107"/>
                  <a:gd name="connsiteX4" fmla="*/ 2571 w 57797"/>
                  <a:gd name="connsiteY4" fmla="*/ 65818 h 94107"/>
                  <a:gd name="connsiteX5" fmla="*/ 7522 w 57797"/>
                  <a:gd name="connsiteY5" fmla="*/ 76009 h 94107"/>
                  <a:gd name="connsiteX6" fmla="*/ 15044 w 57797"/>
                  <a:gd name="connsiteY6" fmla="*/ 84677 h 94107"/>
                  <a:gd name="connsiteX7" fmla="*/ 27708 w 57797"/>
                  <a:gd name="connsiteY7" fmla="*/ 87821 h 94107"/>
                  <a:gd name="connsiteX8" fmla="*/ 41229 w 57797"/>
                  <a:gd name="connsiteY8" fmla="*/ 83725 h 94107"/>
                  <a:gd name="connsiteX9" fmla="*/ 45895 w 57797"/>
                  <a:gd name="connsiteY9" fmla="*/ 72009 h 94107"/>
                  <a:gd name="connsiteX10" fmla="*/ 40468 w 57797"/>
                  <a:gd name="connsiteY10" fmla="*/ 59817 h 94107"/>
                  <a:gd name="connsiteX11" fmla="*/ 24471 w 57797"/>
                  <a:gd name="connsiteY11" fmla="*/ 51245 h 94107"/>
                  <a:gd name="connsiteX12" fmla="*/ 7903 w 57797"/>
                  <a:gd name="connsiteY12" fmla="*/ 41053 h 94107"/>
                  <a:gd name="connsiteX13" fmla="*/ 2285 w 57797"/>
                  <a:gd name="connsiteY13" fmla="*/ 25241 h 94107"/>
                  <a:gd name="connsiteX14" fmla="*/ 6189 w 57797"/>
                  <a:gd name="connsiteY14" fmla="*/ 12668 h 94107"/>
                  <a:gd name="connsiteX15" fmla="*/ 16282 w 57797"/>
                  <a:gd name="connsiteY15" fmla="*/ 3429 h 94107"/>
                  <a:gd name="connsiteX16" fmla="*/ 29327 w 57797"/>
                  <a:gd name="connsiteY16" fmla="*/ 0 h 94107"/>
                  <a:gd name="connsiteX17" fmla="*/ 42943 w 57797"/>
                  <a:gd name="connsiteY17" fmla="*/ 1810 h 94107"/>
                  <a:gd name="connsiteX18" fmla="*/ 54369 w 57797"/>
                  <a:gd name="connsiteY18" fmla="*/ 6382 h 94107"/>
                  <a:gd name="connsiteX19" fmla="*/ 54369 w 57797"/>
                  <a:gd name="connsiteY19" fmla="*/ 27622 h 94107"/>
                  <a:gd name="connsiteX20" fmla="*/ 51799 w 57797"/>
                  <a:gd name="connsiteY20" fmla="*/ 27622 h 94107"/>
                  <a:gd name="connsiteX21" fmla="*/ 46752 w 57797"/>
                  <a:gd name="connsiteY21" fmla="*/ 17812 h 94107"/>
                  <a:gd name="connsiteX22" fmla="*/ 39420 w 57797"/>
                  <a:gd name="connsiteY22" fmla="*/ 9049 h 94107"/>
                  <a:gd name="connsiteX23" fmla="*/ 29708 w 57797"/>
                  <a:gd name="connsiteY23" fmla="*/ 6477 h 94107"/>
                  <a:gd name="connsiteX24" fmla="*/ 18377 w 57797"/>
                  <a:gd name="connsiteY24" fmla="*/ 10382 h 94107"/>
                  <a:gd name="connsiteX25" fmla="*/ 14283 w 57797"/>
                  <a:gd name="connsiteY25" fmla="*/ 20860 h 94107"/>
                  <a:gd name="connsiteX26" fmla="*/ 18948 w 57797"/>
                  <a:gd name="connsiteY26" fmla="*/ 31528 h 94107"/>
                  <a:gd name="connsiteX27" fmla="*/ 33231 w 57797"/>
                  <a:gd name="connsiteY27" fmla="*/ 39624 h 94107"/>
                  <a:gd name="connsiteX28" fmla="*/ 45609 w 57797"/>
                  <a:gd name="connsiteY28" fmla="*/ 45720 h 94107"/>
                  <a:gd name="connsiteX29" fmla="*/ 54465 w 57797"/>
                  <a:gd name="connsiteY29" fmla="*/ 53816 h 94107"/>
                  <a:gd name="connsiteX30" fmla="*/ 57797 w 57797"/>
                  <a:gd name="connsiteY30" fmla="*/ 67628 h 94107"/>
                  <a:gd name="connsiteX31" fmla="*/ 53417 w 57797"/>
                  <a:gd name="connsiteY31" fmla="*/ 81534 h 94107"/>
                  <a:gd name="connsiteX32" fmla="*/ 41991 w 57797"/>
                  <a:gd name="connsiteY32" fmla="*/ 90773 h 94107"/>
                  <a:gd name="connsiteX33" fmla="*/ 27232 w 57797"/>
                  <a:gd name="connsiteY33" fmla="*/ 94107 h 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797" h="94107">
                    <a:moveTo>
                      <a:pt x="27328" y="94012"/>
                    </a:moveTo>
                    <a:cubicBezTo>
                      <a:pt x="21710" y="94012"/>
                      <a:pt x="16853" y="93440"/>
                      <a:pt x="12664" y="92393"/>
                    </a:cubicBezTo>
                    <a:cubicBezTo>
                      <a:pt x="8475" y="91345"/>
                      <a:pt x="4190" y="89726"/>
                      <a:pt x="0" y="87630"/>
                    </a:cubicBezTo>
                    <a:lnTo>
                      <a:pt x="0" y="65818"/>
                    </a:lnTo>
                    <a:lnTo>
                      <a:pt x="2571" y="65818"/>
                    </a:lnTo>
                    <a:lnTo>
                      <a:pt x="7522" y="76009"/>
                    </a:lnTo>
                    <a:cubicBezTo>
                      <a:pt x="9236" y="79724"/>
                      <a:pt x="11712" y="82677"/>
                      <a:pt x="15044" y="84677"/>
                    </a:cubicBezTo>
                    <a:cubicBezTo>
                      <a:pt x="18377" y="86678"/>
                      <a:pt x="22567" y="87821"/>
                      <a:pt x="27708" y="87821"/>
                    </a:cubicBezTo>
                    <a:cubicBezTo>
                      <a:pt x="33612" y="87821"/>
                      <a:pt x="38087" y="86487"/>
                      <a:pt x="41229" y="83725"/>
                    </a:cubicBezTo>
                    <a:cubicBezTo>
                      <a:pt x="44372" y="80963"/>
                      <a:pt x="45895" y="77057"/>
                      <a:pt x="45895" y="72009"/>
                    </a:cubicBezTo>
                    <a:cubicBezTo>
                      <a:pt x="45895" y="66580"/>
                      <a:pt x="44086" y="62484"/>
                      <a:pt x="40468" y="59817"/>
                    </a:cubicBezTo>
                    <a:cubicBezTo>
                      <a:pt x="36849" y="57150"/>
                      <a:pt x="31517" y="54293"/>
                      <a:pt x="24471" y="51245"/>
                    </a:cubicBezTo>
                    <a:cubicBezTo>
                      <a:pt x="17139" y="48196"/>
                      <a:pt x="11617" y="44768"/>
                      <a:pt x="7903" y="41053"/>
                    </a:cubicBezTo>
                    <a:cubicBezTo>
                      <a:pt x="4190" y="37338"/>
                      <a:pt x="2285" y="32004"/>
                      <a:pt x="2285" y="25241"/>
                    </a:cubicBezTo>
                    <a:cubicBezTo>
                      <a:pt x="2285" y="20669"/>
                      <a:pt x="3618" y="16478"/>
                      <a:pt x="6189" y="12668"/>
                    </a:cubicBezTo>
                    <a:cubicBezTo>
                      <a:pt x="8760" y="8763"/>
                      <a:pt x="12188" y="5715"/>
                      <a:pt x="16282" y="3429"/>
                    </a:cubicBezTo>
                    <a:cubicBezTo>
                      <a:pt x="20377" y="1143"/>
                      <a:pt x="24757" y="0"/>
                      <a:pt x="29327" y="0"/>
                    </a:cubicBezTo>
                    <a:cubicBezTo>
                      <a:pt x="34374" y="0"/>
                      <a:pt x="38944" y="571"/>
                      <a:pt x="42943" y="1810"/>
                    </a:cubicBezTo>
                    <a:cubicBezTo>
                      <a:pt x="46942" y="3048"/>
                      <a:pt x="50751" y="4572"/>
                      <a:pt x="54369" y="6382"/>
                    </a:cubicBezTo>
                    <a:lnTo>
                      <a:pt x="54369" y="27622"/>
                    </a:lnTo>
                    <a:lnTo>
                      <a:pt x="51799" y="27622"/>
                    </a:lnTo>
                    <a:lnTo>
                      <a:pt x="46752" y="17812"/>
                    </a:lnTo>
                    <a:cubicBezTo>
                      <a:pt x="45038" y="13716"/>
                      <a:pt x="42562" y="10763"/>
                      <a:pt x="39420" y="9049"/>
                    </a:cubicBezTo>
                    <a:cubicBezTo>
                      <a:pt x="36278" y="7334"/>
                      <a:pt x="33041" y="6477"/>
                      <a:pt x="29708" y="6477"/>
                    </a:cubicBezTo>
                    <a:cubicBezTo>
                      <a:pt x="24947" y="6477"/>
                      <a:pt x="21138" y="7810"/>
                      <a:pt x="18377" y="10382"/>
                    </a:cubicBezTo>
                    <a:cubicBezTo>
                      <a:pt x="15616" y="12954"/>
                      <a:pt x="14283" y="16478"/>
                      <a:pt x="14283" y="20860"/>
                    </a:cubicBezTo>
                    <a:cubicBezTo>
                      <a:pt x="14283" y="25241"/>
                      <a:pt x="15806" y="28956"/>
                      <a:pt x="18948" y="31528"/>
                    </a:cubicBezTo>
                    <a:cubicBezTo>
                      <a:pt x="22091" y="34100"/>
                      <a:pt x="26852" y="36862"/>
                      <a:pt x="33231" y="39624"/>
                    </a:cubicBezTo>
                    <a:cubicBezTo>
                      <a:pt x="37802" y="41624"/>
                      <a:pt x="41896" y="43625"/>
                      <a:pt x="45609" y="45720"/>
                    </a:cubicBezTo>
                    <a:cubicBezTo>
                      <a:pt x="49323" y="47816"/>
                      <a:pt x="52275" y="50483"/>
                      <a:pt x="54465" y="53816"/>
                    </a:cubicBezTo>
                    <a:cubicBezTo>
                      <a:pt x="56655" y="57150"/>
                      <a:pt x="57797" y="61722"/>
                      <a:pt x="57797" y="67628"/>
                    </a:cubicBezTo>
                    <a:cubicBezTo>
                      <a:pt x="57797" y="72962"/>
                      <a:pt x="56369" y="77629"/>
                      <a:pt x="53417" y="81534"/>
                    </a:cubicBezTo>
                    <a:cubicBezTo>
                      <a:pt x="50465" y="85439"/>
                      <a:pt x="46657" y="88583"/>
                      <a:pt x="41991" y="90773"/>
                    </a:cubicBezTo>
                    <a:cubicBezTo>
                      <a:pt x="37326" y="92964"/>
                      <a:pt x="32374" y="94107"/>
                      <a:pt x="27232" y="94107"/>
                    </a:cubicBezTo>
                    <a:close/>
                  </a:path>
                </a:pathLst>
              </a:custGeom>
              <a:solidFill>
                <a:srgbClr val="1D1D1B"/>
              </a:solidFill>
              <a:ln w="9515"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F1A882D5-E10F-DDA1-6173-296D01DEA7CF}"/>
                  </a:ext>
                </a:extLst>
              </p:cNvPr>
              <p:cNvSpPr/>
              <p:nvPr/>
            </p:nvSpPr>
            <p:spPr>
              <a:xfrm>
                <a:off x="9518639" y="5247862"/>
                <a:ext cx="97217" cy="150209"/>
              </a:xfrm>
              <a:custGeom>
                <a:avLst/>
                <a:gdLst>
                  <a:gd name="connsiteX0" fmla="*/ 476 w 97217"/>
                  <a:gd name="connsiteY0" fmla="*/ 150209 h 150209"/>
                  <a:gd name="connsiteX1" fmla="*/ 476 w 97217"/>
                  <a:gd name="connsiteY1" fmla="*/ 146971 h 150209"/>
                  <a:gd name="connsiteX2" fmla="*/ 13045 w 97217"/>
                  <a:gd name="connsiteY2" fmla="*/ 141923 h 150209"/>
                  <a:gd name="connsiteX3" fmla="*/ 13045 w 97217"/>
                  <a:gd name="connsiteY3" fmla="*/ 17431 h 150209"/>
                  <a:gd name="connsiteX4" fmla="*/ 0 w 97217"/>
                  <a:gd name="connsiteY4" fmla="*/ 9620 h 150209"/>
                  <a:gd name="connsiteX5" fmla="*/ 0 w 97217"/>
                  <a:gd name="connsiteY5" fmla="*/ 7620 h 150209"/>
                  <a:gd name="connsiteX6" fmla="*/ 25042 w 97217"/>
                  <a:gd name="connsiteY6" fmla="*/ 0 h 150209"/>
                  <a:gd name="connsiteX7" fmla="*/ 26661 w 97217"/>
                  <a:gd name="connsiteY7" fmla="*/ 0 h 150209"/>
                  <a:gd name="connsiteX8" fmla="*/ 26661 w 97217"/>
                  <a:gd name="connsiteY8" fmla="*/ 72676 h 150209"/>
                  <a:gd name="connsiteX9" fmla="*/ 27232 w 97217"/>
                  <a:gd name="connsiteY9" fmla="*/ 72676 h 150209"/>
                  <a:gd name="connsiteX10" fmla="*/ 41705 w 97217"/>
                  <a:gd name="connsiteY10" fmla="*/ 61627 h 150209"/>
                  <a:gd name="connsiteX11" fmla="*/ 57035 w 97217"/>
                  <a:gd name="connsiteY11" fmla="*/ 58007 h 150209"/>
                  <a:gd name="connsiteX12" fmla="*/ 76841 w 97217"/>
                  <a:gd name="connsiteY12" fmla="*/ 64389 h 150209"/>
                  <a:gd name="connsiteX13" fmla="*/ 84649 w 97217"/>
                  <a:gd name="connsiteY13" fmla="*/ 82963 h 150209"/>
                  <a:gd name="connsiteX14" fmla="*/ 84649 w 97217"/>
                  <a:gd name="connsiteY14" fmla="*/ 141827 h 150209"/>
                  <a:gd name="connsiteX15" fmla="*/ 97217 w 97217"/>
                  <a:gd name="connsiteY15" fmla="*/ 146875 h 150209"/>
                  <a:gd name="connsiteX16" fmla="*/ 97217 w 97217"/>
                  <a:gd name="connsiteY16" fmla="*/ 150114 h 150209"/>
                  <a:gd name="connsiteX17" fmla="*/ 56845 w 97217"/>
                  <a:gd name="connsiteY17" fmla="*/ 150114 h 150209"/>
                  <a:gd name="connsiteX18" fmla="*/ 56845 w 97217"/>
                  <a:gd name="connsiteY18" fmla="*/ 146875 h 150209"/>
                  <a:gd name="connsiteX19" fmla="*/ 71033 w 97217"/>
                  <a:gd name="connsiteY19" fmla="*/ 142113 h 150209"/>
                  <a:gd name="connsiteX20" fmla="*/ 71033 w 97217"/>
                  <a:gd name="connsiteY20" fmla="*/ 90869 h 150209"/>
                  <a:gd name="connsiteX21" fmla="*/ 65034 w 97217"/>
                  <a:gd name="connsiteY21" fmla="*/ 75343 h 150209"/>
                  <a:gd name="connsiteX22" fmla="*/ 49608 w 97217"/>
                  <a:gd name="connsiteY22" fmla="*/ 70009 h 150209"/>
                  <a:gd name="connsiteX23" fmla="*/ 37325 w 97217"/>
                  <a:gd name="connsiteY23" fmla="*/ 72295 h 150209"/>
                  <a:gd name="connsiteX24" fmla="*/ 26661 w 97217"/>
                  <a:gd name="connsiteY24" fmla="*/ 78772 h 150209"/>
                  <a:gd name="connsiteX25" fmla="*/ 26661 w 97217"/>
                  <a:gd name="connsiteY25" fmla="*/ 142018 h 150209"/>
                  <a:gd name="connsiteX26" fmla="*/ 40848 w 97217"/>
                  <a:gd name="connsiteY26" fmla="*/ 146780 h 150209"/>
                  <a:gd name="connsiteX27" fmla="*/ 40848 w 97217"/>
                  <a:gd name="connsiteY27" fmla="*/ 150019 h 150209"/>
                  <a:gd name="connsiteX28" fmla="*/ 476 w 97217"/>
                  <a:gd name="connsiteY28" fmla="*/ 150019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150209">
                    <a:moveTo>
                      <a:pt x="476" y="150209"/>
                    </a:moveTo>
                    <a:lnTo>
                      <a:pt x="476" y="146971"/>
                    </a:lnTo>
                    <a:lnTo>
                      <a:pt x="13045" y="141923"/>
                    </a:lnTo>
                    <a:lnTo>
                      <a:pt x="13045" y="17431"/>
                    </a:lnTo>
                    <a:lnTo>
                      <a:pt x="0" y="9620"/>
                    </a:lnTo>
                    <a:lnTo>
                      <a:pt x="0" y="7620"/>
                    </a:lnTo>
                    <a:lnTo>
                      <a:pt x="25042" y="0"/>
                    </a:lnTo>
                    <a:lnTo>
                      <a:pt x="26661" y="0"/>
                    </a:lnTo>
                    <a:lnTo>
                      <a:pt x="26661" y="72676"/>
                    </a:lnTo>
                    <a:lnTo>
                      <a:pt x="27232" y="72676"/>
                    </a:lnTo>
                    <a:cubicBezTo>
                      <a:pt x="32279" y="67723"/>
                      <a:pt x="37135" y="64103"/>
                      <a:pt x="41705" y="61627"/>
                    </a:cubicBezTo>
                    <a:cubicBezTo>
                      <a:pt x="46276" y="59246"/>
                      <a:pt x="51418" y="58007"/>
                      <a:pt x="57035" y="58007"/>
                    </a:cubicBezTo>
                    <a:cubicBezTo>
                      <a:pt x="65034" y="58007"/>
                      <a:pt x="71604" y="60103"/>
                      <a:pt x="76841" y="64389"/>
                    </a:cubicBezTo>
                    <a:cubicBezTo>
                      <a:pt x="82078" y="68675"/>
                      <a:pt x="84649" y="74867"/>
                      <a:pt x="84649" y="82963"/>
                    </a:cubicBezTo>
                    <a:lnTo>
                      <a:pt x="84649" y="141827"/>
                    </a:lnTo>
                    <a:lnTo>
                      <a:pt x="97217" y="146875"/>
                    </a:lnTo>
                    <a:lnTo>
                      <a:pt x="97217" y="150114"/>
                    </a:lnTo>
                    <a:lnTo>
                      <a:pt x="56845" y="150114"/>
                    </a:lnTo>
                    <a:lnTo>
                      <a:pt x="56845" y="146875"/>
                    </a:lnTo>
                    <a:lnTo>
                      <a:pt x="71033" y="142113"/>
                    </a:lnTo>
                    <a:lnTo>
                      <a:pt x="71033" y="90869"/>
                    </a:lnTo>
                    <a:cubicBezTo>
                      <a:pt x="71033" y="84106"/>
                      <a:pt x="69033" y="78867"/>
                      <a:pt x="65034" y="75343"/>
                    </a:cubicBezTo>
                    <a:cubicBezTo>
                      <a:pt x="61035" y="71819"/>
                      <a:pt x="55893" y="70009"/>
                      <a:pt x="49608" y="70009"/>
                    </a:cubicBezTo>
                    <a:cubicBezTo>
                      <a:pt x="45895" y="70009"/>
                      <a:pt x="41801" y="70771"/>
                      <a:pt x="37325" y="72295"/>
                    </a:cubicBezTo>
                    <a:cubicBezTo>
                      <a:pt x="32850" y="73819"/>
                      <a:pt x="29327" y="76010"/>
                      <a:pt x="26661" y="78772"/>
                    </a:cubicBezTo>
                    <a:lnTo>
                      <a:pt x="26661" y="142018"/>
                    </a:lnTo>
                    <a:lnTo>
                      <a:pt x="40848" y="146780"/>
                    </a:lnTo>
                    <a:lnTo>
                      <a:pt x="40848" y="150019"/>
                    </a:lnTo>
                    <a:lnTo>
                      <a:pt x="476" y="150019"/>
                    </a:lnTo>
                    <a:close/>
                  </a:path>
                </a:pathLst>
              </a:custGeom>
              <a:solidFill>
                <a:srgbClr val="1D1D1B"/>
              </a:solidFill>
              <a:ln w="9515"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C0ABDC4C-BB91-5099-9C71-8756290E5161}"/>
                  </a:ext>
                </a:extLst>
              </p:cNvPr>
              <p:cNvSpPr/>
              <p:nvPr/>
            </p:nvSpPr>
            <p:spPr>
              <a:xfrm>
                <a:off x="9632424" y="5258434"/>
                <a:ext cx="39896" cy="139636"/>
              </a:xfrm>
              <a:custGeom>
                <a:avLst/>
                <a:gdLst>
                  <a:gd name="connsiteX0" fmla="*/ 476 w 39896"/>
                  <a:gd name="connsiteY0" fmla="*/ 139637 h 139636"/>
                  <a:gd name="connsiteX1" fmla="*/ 476 w 39896"/>
                  <a:gd name="connsiteY1" fmla="*/ 136398 h 139636"/>
                  <a:gd name="connsiteX2" fmla="*/ 13045 w 39896"/>
                  <a:gd name="connsiteY2" fmla="*/ 131350 h 139636"/>
                  <a:gd name="connsiteX3" fmla="*/ 13045 w 39896"/>
                  <a:gd name="connsiteY3" fmla="*/ 64960 h 139636"/>
                  <a:gd name="connsiteX4" fmla="*/ 0 w 39896"/>
                  <a:gd name="connsiteY4" fmla="*/ 57150 h 139636"/>
                  <a:gd name="connsiteX5" fmla="*/ 0 w 39896"/>
                  <a:gd name="connsiteY5" fmla="*/ 55150 h 139636"/>
                  <a:gd name="connsiteX6" fmla="*/ 25042 w 39896"/>
                  <a:gd name="connsiteY6" fmla="*/ 47530 h 139636"/>
                  <a:gd name="connsiteX7" fmla="*/ 26661 w 39896"/>
                  <a:gd name="connsiteY7" fmla="*/ 47530 h 139636"/>
                  <a:gd name="connsiteX8" fmla="*/ 26661 w 39896"/>
                  <a:gd name="connsiteY8" fmla="*/ 131350 h 139636"/>
                  <a:gd name="connsiteX9" fmla="*/ 39896 w 39896"/>
                  <a:gd name="connsiteY9" fmla="*/ 136398 h 139636"/>
                  <a:gd name="connsiteX10" fmla="*/ 39896 w 39896"/>
                  <a:gd name="connsiteY10" fmla="*/ 139637 h 139636"/>
                  <a:gd name="connsiteX11" fmla="*/ 476 w 39896"/>
                  <a:gd name="connsiteY11" fmla="*/ 139637 h 139636"/>
                  <a:gd name="connsiteX12" fmla="*/ 18282 w 39896"/>
                  <a:gd name="connsiteY12" fmla="*/ 20384 h 139636"/>
                  <a:gd name="connsiteX13" fmla="*/ 10950 w 39896"/>
                  <a:gd name="connsiteY13" fmla="*/ 17526 h 139636"/>
                  <a:gd name="connsiteX14" fmla="*/ 8094 w 39896"/>
                  <a:gd name="connsiteY14" fmla="*/ 10192 h 139636"/>
                  <a:gd name="connsiteX15" fmla="*/ 10950 w 39896"/>
                  <a:gd name="connsiteY15" fmla="*/ 2762 h 139636"/>
                  <a:gd name="connsiteX16" fmla="*/ 18282 w 39896"/>
                  <a:gd name="connsiteY16" fmla="*/ 0 h 139636"/>
                  <a:gd name="connsiteX17" fmla="*/ 25709 w 39896"/>
                  <a:gd name="connsiteY17" fmla="*/ 2762 h 139636"/>
                  <a:gd name="connsiteX18" fmla="*/ 28470 w 39896"/>
                  <a:gd name="connsiteY18" fmla="*/ 10192 h 139636"/>
                  <a:gd name="connsiteX19" fmla="*/ 25709 w 39896"/>
                  <a:gd name="connsiteY19" fmla="*/ 17526 h 139636"/>
                  <a:gd name="connsiteX20" fmla="*/ 18282 w 39896"/>
                  <a:gd name="connsiteY20" fmla="*/ 20384 h 1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96" h="139636">
                    <a:moveTo>
                      <a:pt x="476" y="139637"/>
                    </a:moveTo>
                    <a:lnTo>
                      <a:pt x="476" y="136398"/>
                    </a:lnTo>
                    <a:lnTo>
                      <a:pt x="13045" y="131350"/>
                    </a:lnTo>
                    <a:lnTo>
                      <a:pt x="13045" y="64960"/>
                    </a:lnTo>
                    <a:lnTo>
                      <a:pt x="0" y="57150"/>
                    </a:lnTo>
                    <a:lnTo>
                      <a:pt x="0" y="55150"/>
                    </a:lnTo>
                    <a:lnTo>
                      <a:pt x="25042" y="47530"/>
                    </a:lnTo>
                    <a:lnTo>
                      <a:pt x="26661" y="47530"/>
                    </a:lnTo>
                    <a:lnTo>
                      <a:pt x="26661" y="131350"/>
                    </a:lnTo>
                    <a:lnTo>
                      <a:pt x="39896" y="136398"/>
                    </a:lnTo>
                    <a:lnTo>
                      <a:pt x="39896" y="139637"/>
                    </a:lnTo>
                    <a:lnTo>
                      <a:pt x="476" y="139637"/>
                    </a:lnTo>
                    <a:close/>
                    <a:moveTo>
                      <a:pt x="18282" y="20384"/>
                    </a:moveTo>
                    <a:cubicBezTo>
                      <a:pt x="15330" y="20384"/>
                      <a:pt x="12950" y="19431"/>
                      <a:pt x="10950" y="17526"/>
                    </a:cubicBezTo>
                    <a:cubicBezTo>
                      <a:pt x="9046" y="15621"/>
                      <a:pt x="8094" y="13145"/>
                      <a:pt x="8094" y="10192"/>
                    </a:cubicBezTo>
                    <a:cubicBezTo>
                      <a:pt x="8094" y="7239"/>
                      <a:pt x="9046" y="4667"/>
                      <a:pt x="10950" y="2762"/>
                    </a:cubicBezTo>
                    <a:cubicBezTo>
                      <a:pt x="12854" y="857"/>
                      <a:pt x="15330" y="0"/>
                      <a:pt x="18282" y="0"/>
                    </a:cubicBezTo>
                    <a:cubicBezTo>
                      <a:pt x="21234" y="0"/>
                      <a:pt x="23804" y="953"/>
                      <a:pt x="25709" y="2762"/>
                    </a:cubicBezTo>
                    <a:cubicBezTo>
                      <a:pt x="27613" y="4667"/>
                      <a:pt x="28470" y="7144"/>
                      <a:pt x="28470" y="10192"/>
                    </a:cubicBezTo>
                    <a:cubicBezTo>
                      <a:pt x="28470" y="13240"/>
                      <a:pt x="27518" y="15526"/>
                      <a:pt x="25709" y="17526"/>
                    </a:cubicBezTo>
                    <a:cubicBezTo>
                      <a:pt x="23804" y="19431"/>
                      <a:pt x="21329" y="20384"/>
                      <a:pt x="18282" y="20384"/>
                    </a:cubicBezTo>
                    <a:close/>
                  </a:path>
                </a:pathLst>
              </a:custGeom>
              <a:solidFill>
                <a:srgbClr val="1D1D1B"/>
              </a:solidFill>
              <a:ln w="9515"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01D310D3-5F4A-4D49-0BAB-C6B2552CA1DD}"/>
                  </a:ext>
                </a:extLst>
              </p:cNvPr>
              <p:cNvSpPr/>
              <p:nvPr/>
            </p:nvSpPr>
            <p:spPr>
              <a:xfrm>
                <a:off x="9683461" y="5306155"/>
                <a:ext cx="92075" cy="138207"/>
              </a:xfrm>
              <a:custGeom>
                <a:avLst/>
                <a:gdLst>
                  <a:gd name="connsiteX0" fmla="*/ 476 w 92075"/>
                  <a:gd name="connsiteY0" fmla="*/ 138017 h 138207"/>
                  <a:gd name="connsiteX1" fmla="*/ 476 w 92075"/>
                  <a:gd name="connsiteY1" fmla="*/ 134779 h 138207"/>
                  <a:gd name="connsiteX2" fmla="*/ 13045 w 92075"/>
                  <a:gd name="connsiteY2" fmla="*/ 129730 h 138207"/>
                  <a:gd name="connsiteX3" fmla="*/ 13045 w 92075"/>
                  <a:gd name="connsiteY3" fmla="*/ 17335 h 138207"/>
                  <a:gd name="connsiteX4" fmla="*/ 0 w 92075"/>
                  <a:gd name="connsiteY4" fmla="*/ 10573 h 138207"/>
                  <a:gd name="connsiteX5" fmla="*/ 0 w 92075"/>
                  <a:gd name="connsiteY5" fmla="*/ 8382 h 138207"/>
                  <a:gd name="connsiteX6" fmla="*/ 23424 w 92075"/>
                  <a:gd name="connsiteY6" fmla="*/ 0 h 138207"/>
                  <a:gd name="connsiteX7" fmla="*/ 25042 w 92075"/>
                  <a:gd name="connsiteY7" fmla="*/ 0 h 138207"/>
                  <a:gd name="connsiteX8" fmla="*/ 26280 w 92075"/>
                  <a:gd name="connsiteY8" fmla="*/ 12192 h 138207"/>
                  <a:gd name="connsiteX9" fmla="*/ 27518 w 92075"/>
                  <a:gd name="connsiteY9" fmla="*/ 12192 h 138207"/>
                  <a:gd name="connsiteX10" fmla="*/ 42181 w 92075"/>
                  <a:gd name="connsiteY10" fmla="*/ 2857 h 138207"/>
                  <a:gd name="connsiteX11" fmla="*/ 57511 w 92075"/>
                  <a:gd name="connsiteY11" fmla="*/ 0 h 138207"/>
                  <a:gd name="connsiteX12" fmla="*/ 75317 w 92075"/>
                  <a:gd name="connsiteY12" fmla="*/ 5239 h 138207"/>
                  <a:gd name="connsiteX13" fmla="*/ 87600 w 92075"/>
                  <a:gd name="connsiteY13" fmla="*/ 19907 h 138207"/>
                  <a:gd name="connsiteX14" fmla="*/ 92076 w 92075"/>
                  <a:gd name="connsiteY14" fmla="*/ 42577 h 138207"/>
                  <a:gd name="connsiteX15" fmla="*/ 85887 w 92075"/>
                  <a:gd name="connsiteY15" fmla="*/ 70485 h 138207"/>
                  <a:gd name="connsiteX16" fmla="*/ 69319 w 92075"/>
                  <a:gd name="connsiteY16" fmla="*/ 88011 h 138207"/>
                  <a:gd name="connsiteX17" fmla="*/ 46276 w 92075"/>
                  <a:gd name="connsiteY17" fmla="*/ 94012 h 138207"/>
                  <a:gd name="connsiteX18" fmla="*/ 35992 w 92075"/>
                  <a:gd name="connsiteY18" fmla="*/ 93155 h 138207"/>
                  <a:gd name="connsiteX19" fmla="*/ 26661 w 92075"/>
                  <a:gd name="connsiteY19" fmla="*/ 90869 h 138207"/>
                  <a:gd name="connsiteX20" fmla="*/ 26661 w 92075"/>
                  <a:gd name="connsiteY20" fmla="*/ 129921 h 138207"/>
                  <a:gd name="connsiteX21" fmla="*/ 40848 w 92075"/>
                  <a:gd name="connsiteY21" fmla="*/ 134969 h 138207"/>
                  <a:gd name="connsiteX22" fmla="*/ 40848 w 92075"/>
                  <a:gd name="connsiteY22" fmla="*/ 138208 h 138207"/>
                  <a:gd name="connsiteX23" fmla="*/ 476 w 92075"/>
                  <a:gd name="connsiteY23" fmla="*/ 138208 h 138207"/>
                  <a:gd name="connsiteX24" fmla="*/ 48656 w 92075"/>
                  <a:gd name="connsiteY24" fmla="*/ 10954 h 138207"/>
                  <a:gd name="connsiteX25" fmla="*/ 26661 w 92075"/>
                  <a:gd name="connsiteY25" fmla="*/ 18574 h 138207"/>
                  <a:gd name="connsiteX26" fmla="*/ 26661 w 92075"/>
                  <a:gd name="connsiteY26" fmla="*/ 77819 h 138207"/>
                  <a:gd name="connsiteX27" fmla="*/ 38849 w 92075"/>
                  <a:gd name="connsiteY27" fmla="*/ 84296 h 138207"/>
                  <a:gd name="connsiteX28" fmla="*/ 52465 w 92075"/>
                  <a:gd name="connsiteY28" fmla="*/ 86201 h 138207"/>
                  <a:gd name="connsiteX29" fmla="*/ 65700 w 92075"/>
                  <a:gd name="connsiteY29" fmla="*/ 82391 h 138207"/>
                  <a:gd name="connsiteX30" fmla="*/ 75317 w 92075"/>
                  <a:gd name="connsiteY30" fmla="*/ 70104 h 138207"/>
                  <a:gd name="connsiteX31" fmla="*/ 78935 w 92075"/>
                  <a:gd name="connsiteY31" fmla="*/ 47816 h 138207"/>
                  <a:gd name="connsiteX32" fmla="*/ 74746 w 92075"/>
                  <a:gd name="connsiteY32" fmla="*/ 26860 h 138207"/>
                  <a:gd name="connsiteX33" fmla="*/ 63606 w 92075"/>
                  <a:gd name="connsiteY33" fmla="*/ 14859 h 138207"/>
                  <a:gd name="connsiteX34" fmla="*/ 48752 w 92075"/>
                  <a:gd name="connsiteY34" fmla="*/ 10954 h 13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075" h="138207">
                    <a:moveTo>
                      <a:pt x="476" y="138017"/>
                    </a:moveTo>
                    <a:lnTo>
                      <a:pt x="476" y="134779"/>
                    </a:lnTo>
                    <a:lnTo>
                      <a:pt x="13045" y="129730"/>
                    </a:lnTo>
                    <a:lnTo>
                      <a:pt x="13045" y="17335"/>
                    </a:lnTo>
                    <a:lnTo>
                      <a:pt x="0" y="10573"/>
                    </a:lnTo>
                    <a:lnTo>
                      <a:pt x="0" y="8382"/>
                    </a:lnTo>
                    <a:lnTo>
                      <a:pt x="23424" y="0"/>
                    </a:lnTo>
                    <a:lnTo>
                      <a:pt x="25042" y="0"/>
                    </a:lnTo>
                    <a:lnTo>
                      <a:pt x="26280" y="12192"/>
                    </a:lnTo>
                    <a:lnTo>
                      <a:pt x="27518" y="12192"/>
                    </a:lnTo>
                    <a:cubicBezTo>
                      <a:pt x="32564" y="7906"/>
                      <a:pt x="37516" y="4858"/>
                      <a:pt x="42181" y="2857"/>
                    </a:cubicBezTo>
                    <a:cubicBezTo>
                      <a:pt x="46942" y="953"/>
                      <a:pt x="51989" y="0"/>
                      <a:pt x="57511" y="0"/>
                    </a:cubicBezTo>
                    <a:cubicBezTo>
                      <a:pt x="64177" y="0"/>
                      <a:pt x="70080" y="1715"/>
                      <a:pt x="75317" y="5239"/>
                    </a:cubicBezTo>
                    <a:cubicBezTo>
                      <a:pt x="80554" y="8668"/>
                      <a:pt x="84649" y="13621"/>
                      <a:pt x="87600" y="19907"/>
                    </a:cubicBezTo>
                    <a:cubicBezTo>
                      <a:pt x="90647" y="26289"/>
                      <a:pt x="92076" y="33814"/>
                      <a:pt x="92076" y="42577"/>
                    </a:cubicBezTo>
                    <a:cubicBezTo>
                      <a:pt x="92076" y="53531"/>
                      <a:pt x="89981" y="62770"/>
                      <a:pt x="85887" y="70485"/>
                    </a:cubicBezTo>
                    <a:cubicBezTo>
                      <a:pt x="81792" y="78105"/>
                      <a:pt x="76174" y="84011"/>
                      <a:pt x="69319" y="88011"/>
                    </a:cubicBezTo>
                    <a:cubicBezTo>
                      <a:pt x="62463" y="92012"/>
                      <a:pt x="54750" y="94012"/>
                      <a:pt x="46276" y="94012"/>
                    </a:cubicBezTo>
                    <a:cubicBezTo>
                      <a:pt x="42657" y="94012"/>
                      <a:pt x="39230" y="93726"/>
                      <a:pt x="35992" y="93155"/>
                    </a:cubicBezTo>
                    <a:cubicBezTo>
                      <a:pt x="32755" y="92583"/>
                      <a:pt x="29613" y="91821"/>
                      <a:pt x="26661" y="90869"/>
                    </a:cubicBezTo>
                    <a:lnTo>
                      <a:pt x="26661" y="129921"/>
                    </a:lnTo>
                    <a:lnTo>
                      <a:pt x="40848" y="134969"/>
                    </a:lnTo>
                    <a:lnTo>
                      <a:pt x="40848" y="138208"/>
                    </a:lnTo>
                    <a:lnTo>
                      <a:pt x="476" y="138208"/>
                    </a:lnTo>
                    <a:close/>
                    <a:moveTo>
                      <a:pt x="48656" y="10954"/>
                    </a:moveTo>
                    <a:cubicBezTo>
                      <a:pt x="40658" y="10954"/>
                      <a:pt x="33326" y="13526"/>
                      <a:pt x="26661" y="18574"/>
                    </a:cubicBezTo>
                    <a:lnTo>
                      <a:pt x="26661" y="77819"/>
                    </a:lnTo>
                    <a:cubicBezTo>
                      <a:pt x="30660" y="80867"/>
                      <a:pt x="34754" y="83058"/>
                      <a:pt x="38849" y="84296"/>
                    </a:cubicBezTo>
                    <a:cubicBezTo>
                      <a:pt x="42943" y="85534"/>
                      <a:pt x="47514" y="86201"/>
                      <a:pt x="52465" y="86201"/>
                    </a:cubicBezTo>
                    <a:cubicBezTo>
                      <a:pt x="57416" y="86201"/>
                      <a:pt x="61701" y="84963"/>
                      <a:pt x="65700" y="82391"/>
                    </a:cubicBezTo>
                    <a:cubicBezTo>
                      <a:pt x="69699" y="79820"/>
                      <a:pt x="72937" y="75724"/>
                      <a:pt x="75317" y="70104"/>
                    </a:cubicBezTo>
                    <a:cubicBezTo>
                      <a:pt x="77698" y="64389"/>
                      <a:pt x="78935" y="56959"/>
                      <a:pt x="78935" y="47816"/>
                    </a:cubicBezTo>
                    <a:cubicBezTo>
                      <a:pt x="78935" y="39243"/>
                      <a:pt x="77507" y="32290"/>
                      <a:pt x="74746" y="26860"/>
                    </a:cubicBezTo>
                    <a:cubicBezTo>
                      <a:pt x="71985" y="21431"/>
                      <a:pt x="68271" y="17431"/>
                      <a:pt x="63606" y="14859"/>
                    </a:cubicBezTo>
                    <a:cubicBezTo>
                      <a:pt x="59035" y="12287"/>
                      <a:pt x="54084" y="10954"/>
                      <a:pt x="48752" y="10954"/>
                    </a:cubicBezTo>
                    <a:close/>
                  </a:path>
                </a:pathLst>
              </a:custGeom>
              <a:solidFill>
                <a:srgbClr val="1D1D1B"/>
              </a:solidFill>
              <a:ln w="9515"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5866C2FE-66CB-1F1F-0ACC-6A8D042DDBAB}"/>
                  </a:ext>
                </a:extLst>
              </p:cNvPr>
              <p:cNvSpPr/>
              <p:nvPr/>
            </p:nvSpPr>
            <p:spPr>
              <a:xfrm>
                <a:off x="9826764" y="5308060"/>
                <a:ext cx="153491" cy="90487"/>
              </a:xfrm>
              <a:custGeom>
                <a:avLst/>
                <a:gdLst>
                  <a:gd name="connsiteX0" fmla="*/ 43038 w 153491"/>
                  <a:gd name="connsiteY0" fmla="*/ 90488 h 90487"/>
                  <a:gd name="connsiteX1" fmla="*/ 13045 w 153491"/>
                  <a:gd name="connsiteY1" fmla="*/ 8477 h 90487"/>
                  <a:gd name="connsiteX2" fmla="*/ 0 w 153491"/>
                  <a:gd name="connsiteY2" fmla="*/ 3239 h 90487"/>
                  <a:gd name="connsiteX3" fmla="*/ 0 w 153491"/>
                  <a:gd name="connsiteY3" fmla="*/ 0 h 90487"/>
                  <a:gd name="connsiteX4" fmla="*/ 43991 w 153491"/>
                  <a:gd name="connsiteY4" fmla="*/ 0 h 90487"/>
                  <a:gd name="connsiteX5" fmla="*/ 43991 w 153491"/>
                  <a:gd name="connsiteY5" fmla="*/ 3239 h 90487"/>
                  <a:gd name="connsiteX6" fmla="*/ 27994 w 153491"/>
                  <a:gd name="connsiteY6" fmla="*/ 8001 h 90487"/>
                  <a:gd name="connsiteX7" fmla="*/ 27994 w 153491"/>
                  <a:gd name="connsiteY7" fmla="*/ 8953 h 90487"/>
                  <a:gd name="connsiteX8" fmla="*/ 49037 w 153491"/>
                  <a:gd name="connsiteY8" fmla="*/ 70199 h 90487"/>
                  <a:gd name="connsiteX9" fmla="*/ 49608 w 153491"/>
                  <a:gd name="connsiteY9" fmla="*/ 70199 h 90487"/>
                  <a:gd name="connsiteX10" fmla="*/ 77984 w 153491"/>
                  <a:gd name="connsiteY10" fmla="*/ 0 h 90487"/>
                  <a:gd name="connsiteX11" fmla="*/ 81602 w 153491"/>
                  <a:gd name="connsiteY11" fmla="*/ 0 h 90487"/>
                  <a:gd name="connsiteX12" fmla="*/ 109977 w 153491"/>
                  <a:gd name="connsiteY12" fmla="*/ 69628 h 90487"/>
                  <a:gd name="connsiteX13" fmla="*/ 110739 w 153491"/>
                  <a:gd name="connsiteY13" fmla="*/ 69628 h 90487"/>
                  <a:gd name="connsiteX14" fmla="*/ 131115 w 153491"/>
                  <a:gd name="connsiteY14" fmla="*/ 9811 h 90487"/>
                  <a:gd name="connsiteX15" fmla="*/ 131115 w 153491"/>
                  <a:gd name="connsiteY15" fmla="*/ 8858 h 90487"/>
                  <a:gd name="connsiteX16" fmla="*/ 115880 w 153491"/>
                  <a:gd name="connsiteY16" fmla="*/ 3239 h 90487"/>
                  <a:gd name="connsiteX17" fmla="*/ 115880 w 153491"/>
                  <a:gd name="connsiteY17" fmla="*/ 0 h 90487"/>
                  <a:gd name="connsiteX18" fmla="*/ 153491 w 153491"/>
                  <a:gd name="connsiteY18" fmla="*/ 0 h 90487"/>
                  <a:gd name="connsiteX19" fmla="*/ 153491 w 153491"/>
                  <a:gd name="connsiteY19" fmla="*/ 3239 h 90487"/>
                  <a:gd name="connsiteX20" fmla="*/ 139494 w 153491"/>
                  <a:gd name="connsiteY20" fmla="*/ 8858 h 90487"/>
                  <a:gd name="connsiteX21" fmla="*/ 107882 w 153491"/>
                  <a:gd name="connsiteY21" fmla="*/ 90488 h 90487"/>
                  <a:gd name="connsiteX22" fmla="*/ 104454 w 153491"/>
                  <a:gd name="connsiteY22" fmla="*/ 90488 h 90487"/>
                  <a:gd name="connsiteX23" fmla="*/ 75889 w 153491"/>
                  <a:gd name="connsiteY23" fmla="*/ 22098 h 90487"/>
                  <a:gd name="connsiteX24" fmla="*/ 46276 w 153491"/>
                  <a:gd name="connsiteY24" fmla="*/ 90488 h 90487"/>
                  <a:gd name="connsiteX25" fmla="*/ 42848 w 153491"/>
                  <a:gd name="connsiteY25" fmla="*/ 90488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3491" h="90487">
                    <a:moveTo>
                      <a:pt x="43038" y="90488"/>
                    </a:moveTo>
                    <a:lnTo>
                      <a:pt x="13045" y="8477"/>
                    </a:lnTo>
                    <a:lnTo>
                      <a:pt x="0" y="3239"/>
                    </a:lnTo>
                    <a:lnTo>
                      <a:pt x="0" y="0"/>
                    </a:lnTo>
                    <a:lnTo>
                      <a:pt x="43991" y="0"/>
                    </a:lnTo>
                    <a:lnTo>
                      <a:pt x="43991" y="3239"/>
                    </a:lnTo>
                    <a:lnTo>
                      <a:pt x="27994" y="8001"/>
                    </a:lnTo>
                    <a:lnTo>
                      <a:pt x="27994" y="8953"/>
                    </a:lnTo>
                    <a:lnTo>
                      <a:pt x="49037" y="70199"/>
                    </a:lnTo>
                    <a:lnTo>
                      <a:pt x="49608" y="70199"/>
                    </a:lnTo>
                    <a:lnTo>
                      <a:pt x="77984" y="0"/>
                    </a:lnTo>
                    <a:lnTo>
                      <a:pt x="81602" y="0"/>
                    </a:lnTo>
                    <a:lnTo>
                      <a:pt x="109977" y="69628"/>
                    </a:lnTo>
                    <a:lnTo>
                      <a:pt x="110739" y="69628"/>
                    </a:lnTo>
                    <a:lnTo>
                      <a:pt x="131115" y="9811"/>
                    </a:lnTo>
                    <a:lnTo>
                      <a:pt x="131115" y="8858"/>
                    </a:lnTo>
                    <a:lnTo>
                      <a:pt x="115880" y="3239"/>
                    </a:lnTo>
                    <a:lnTo>
                      <a:pt x="115880" y="0"/>
                    </a:lnTo>
                    <a:lnTo>
                      <a:pt x="153491" y="0"/>
                    </a:lnTo>
                    <a:lnTo>
                      <a:pt x="153491" y="3239"/>
                    </a:lnTo>
                    <a:lnTo>
                      <a:pt x="139494" y="8858"/>
                    </a:lnTo>
                    <a:lnTo>
                      <a:pt x="107882" y="90488"/>
                    </a:lnTo>
                    <a:lnTo>
                      <a:pt x="104454" y="90488"/>
                    </a:lnTo>
                    <a:lnTo>
                      <a:pt x="75889" y="22098"/>
                    </a:lnTo>
                    <a:lnTo>
                      <a:pt x="46276" y="90488"/>
                    </a:lnTo>
                    <a:lnTo>
                      <a:pt x="42848" y="90488"/>
                    </a:lnTo>
                    <a:close/>
                  </a:path>
                </a:pathLst>
              </a:custGeom>
              <a:solidFill>
                <a:srgbClr val="1D1D1B"/>
              </a:solidFill>
              <a:ln w="9515"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494A62A4-CA68-A554-7D36-2E0F00CC6B7F}"/>
                  </a:ext>
                </a:extLst>
              </p:cNvPr>
              <p:cNvSpPr/>
              <p:nvPr/>
            </p:nvSpPr>
            <p:spPr>
              <a:xfrm>
                <a:off x="9991110" y="5258434"/>
                <a:ext cx="39896" cy="139636"/>
              </a:xfrm>
              <a:custGeom>
                <a:avLst/>
                <a:gdLst>
                  <a:gd name="connsiteX0" fmla="*/ 476 w 39896"/>
                  <a:gd name="connsiteY0" fmla="*/ 139637 h 139636"/>
                  <a:gd name="connsiteX1" fmla="*/ 476 w 39896"/>
                  <a:gd name="connsiteY1" fmla="*/ 136398 h 139636"/>
                  <a:gd name="connsiteX2" fmla="*/ 13045 w 39896"/>
                  <a:gd name="connsiteY2" fmla="*/ 131350 h 139636"/>
                  <a:gd name="connsiteX3" fmla="*/ 13045 w 39896"/>
                  <a:gd name="connsiteY3" fmla="*/ 64960 h 139636"/>
                  <a:gd name="connsiteX4" fmla="*/ 0 w 39896"/>
                  <a:gd name="connsiteY4" fmla="*/ 57150 h 139636"/>
                  <a:gd name="connsiteX5" fmla="*/ 0 w 39896"/>
                  <a:gd name="connsiteY5" fmla="*/ 55150 h 139636"/>
                  <a:gd name="connsiteX6" fmla="*/ 25042 w 39896"/>
                  <a:gd name="connsiteY6" fmla="*/ 47530 h 139636"/>
                  <a:gd name="connsiteX7" fmla="*/ 26661 w 39896"/>
                  <a:gd name="connsiteY7" fmla="*/ 47530 h 139636"/>
                  <a:gd name="connsiteX8" fmla="*/ 26661 w 39896"/>
                  <a:gd name="connsiteY8" fmla="*/ 131350 h 139636"/>
                  <a:gd name="connsiteX9" fmla="*/ 39896 w 39896"/>
                  <a:gd name="connsiteY9" fmla="*/ 136398 h 139636"/>
                  <a:gd name="connsiteX10" fmla="*/ 39896 w 39896"/>
                  <a:gd name="connsiteY10" fmla="*/ 139637 h 139636"/>
                  <a:gd name="connsiteX11" fmla="*/ 476 w 39896"/>
                  <a:gd name="connsiteY11" fmla="*/ 139637 h 139636"/>
                  <a:gd name="connsiteX12" fmla="*/ 18282 w 39896"/>
                  <a:gd name="connsiteY12" fmla="*/ 20384 h 139636"/>
                  <a:gd name="connsiteX13" fmla="*/ 10950 w 39896"/>
                  <a:gd name="connsiteY13" fmla="*/ 17526 h 139636"/>
                  <a:gd name="connsiteX14" fmla="*/ 8094 w 39896"/>
                  <a:gd name="connsiteY14" fmla="*/ 10192 h 139636"/>
                  <a:gd name="connsiteX15" fmla="*/ 10950 w 39896"/>
                  <a:gd name="connsiteY15" fmla="*/ 2762 h 139636"/>
                  <a:gd name="connsiteX16" fmla="*/ 18282 w 39896"/>
                  <a:gd name="connsiteY16" fmla="*/ 0 h 139636"/>
                  <a:gd name="connsiteX17" fmla="*/ 25709 w 39896"/>
                  <a:gd name="connsiteY17" fmla="*/ 2762 h 139636"/>
                  <a:gd name="connsiteX18" fmla="*/ 28470 w 39896"/>
                  <a:gd name="connsiteY18" fmla="*/ 10192 h 139636"/>
                  <a:gd name="connsiteX19" fmla="*/ 25709 w 39896"/>
                  <a:gd name="connsiteY19" fmla="*/ 17526 h 139636"/>
                  <a:gd name="connsiteX20" fmla="*/ 18282 w 39896"/>
                  <a:gd name="connsiteY20" fmla="*/ 20384 h 1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96" h="139636">
                    <a:moveTo>
                      <a:pt x="476" y="139637"/>
                    </a:moveTo>
                    <a:lnTo>
                      <a:pt x="476" y="136398"/>
                    </a:lnTo>
                    <a:lnTo>
                      <a:pt x="13045" y="131350"/>
                    </a:lnTo>
                    <a:lnTo>
                      <a:pt x="13045" y="64960"/>
                    </a:lnTo>
                    <a:lnTo>
                      <a:pt x="0" y="57150"/>
                    </a:lnTo>
                    <a:lnTo>
                      <a:pt x="0" y="55150"/>
                    </a:lnTo>
                    <a:lnTo>
                      <a:pt x="25042" y="47530"/>
                    </a:lnTo>
                    <a:lnTo>
                      <a:pt x="26661" y="47530"/>
                    </a:lnTo>
                    <a:lnTo>
                      <a:pt x="26661" y="131350"/>
                    </a:lnTo>
                    <a:lnTo>
                      <a:pt x="39896" y="136398"/>
                    </a:lnTo>
                    <a:lnTo>
                      <a:pt x="39896" y="139637"/>
                    </a:lnTo>
                    <a:lnTo>
                      <a:pt x="476" y="139637"/>
                    </a:lnTo>
                    <a:close/>
                    <a:moveTo>
                      <a:pt x="18282" y="20384"/>
                    </a:moveTo>
                    <a:cubicBezTo>
                      <a:pt x="15330" y="20384"/>
                      <a:pt x="12950" y="19431"/>
                      <a:pt x="10950" y="17526"/>
                    </a:cubicBezTo>
                    <a:cubicBezTo>
                      <a:pt x="9046" y="15621"/>
                      <a:pt x="8094" y="13145"/>
                      <a:pt x="8094" y="10192"/>
                    </a:cubicBezTo>
                    <a:cubicBezTo>
                      <a:pt x="8094" y="7239"/>
                      <a:pt x="9046" y="4667"/>
                      <a:pt x="10950" y="2762"/>
                    </a:cubicBezTo>
                    <a:cubicBezTo>
                      <a:pt x="12854" y="857"/>
                      <a:pt x="15330" y="0"/>
                      <a:pt x="18282" y="0"/>
                    </a:cubicBezTo>
                    <a:cubicBezTo>
                      <a:pt x="21233" y="0"/>
                      <a:pt x="23804" y="953"/>
                      <a:pt x="25709" y="2762"/>
                    </a:cubicBezTo>
                    <a:cubicBezTo>
                      <a:pt x="27613" y="4667"/>
                      <a:pt x="28470" y="7144"/>
                      <a:pt x="28470" y="10192"/>
                    </a:cubicBezTo>
                    <a:cubicBezTo>
                      <a:pt x="28470" y="13240"/>
                      <a:pt x="27518" y="15526"/>
                      <a:pt x="25709" y="17526"/>
                    </a:cubicBezTo>
                    <a:cubicBezTo>
                      <a:pt x="23804" y="19431"/>
                      <a:pt x="21329" y="20384"/>
                      <a:pt x="18282" y="20384"/>
                    </a:cubicBezTo>
                    <a:close/>
                  </a:path>
                </a:pathLst>
              </a:custGeom>
              <a:solidFill>
                <a:srgbClr val="1D1D1B"/>
              </a:solidFill>
              <a:ln w="9515"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725973C5-AC46-15A1-5A20-655E041E3EB5}"/>
                  </a:ext>
                </a:extLst>
              </p:cNvPr>
              <p:cNvSpPr/>
              <p:nvPr/>
            </p:nvSpPr>
            <p:spPr>
              <a:xfrm>
                <a:off x="10039005" y="5286057"/>
                <a:ext cx="59225" cy="114014"/>
              </a:xfrm>
              <a:custGeom>
                <a:avLst/>
                <a:gdLst>
                  <a:gd name="connsiteX0" fmla="*/ 37135 w 59225"/>
                  <a:gd name="connsiteY0" fmla="*/ 114014 h 114014"/>
                  <a:gd name="connsiteX1" fmla="*/ 22662 w 59225"/>
                  <a:gd name="connsiteY1" fmla="*/ 108776 h 114014"/>
                  <a:gd name="connsiteX2" fmla="*/ 16758 w 59225"/>
                  <a:gd name="connsiteY2" fmla="*/ 94202 h 114014"/>
                  <a:gd name="connsiteX3" fmla="*/ 16758 w 59225"/>
                  <a:gd name="connsiteY3" fmla="*/ 30385 h 114014"/>
                  <a:gd name="connsiteX4" fmla="*/ 0 w 59225"/>
                  <a:gd name="connsiteY4" fmla="*/ 30385 h 114014"/>
                  <a:gd name="connsiteX5" fmla="*/ 0 w 59225"/>
                  <a:gd name="connsiteY5" fmla="*/ 28766 h 114014"/>
                  <a:gd name="connsiteX6" fmla="*/ 17806 w 59225"/>
                  <a:gd name="connsiteY6" fmla="*/ 22003 h 114014"/>
                  <a:gd name="connsiteX7" fmla="*/ 28851 w 59225"/>
                  <a:gd name="connsiteY7" fmla="*/ 0 h 114014"/>
                  <a:gd name="connsiteX8" fmla="*/ 30470 w 59225"/>
                  <a:gd name="connsiteY8" fmla="*/ 0 h 114014"/>
                  <a:gd name="connsiteX9" fmla="*/ 30470 w 59225"/>
                  <a:gd name="connsiteY9" fmla="*/ 22003 h 114014"/>
                  <a:gd name="connsiteX10" fmla="*/ 56845 w 59225"/>
                  <a:gd name="connsiteY10" fmla="*/ 22003 h 114014"/>
                  <a:gd name="connsiteX11" fmla="*/ 56845 w 59225"/>
                  <a:gd name="connsiteY11" fmla="*/ 30385 h 114014"/>
                  <a:gd name="connsiteX12" fmla="*/ 30470 w 59225"/>
                  <a:gd name="connsiteY12" fmla="*/ 30385 h 114014"/>
                  <a:gd name="connsiteX13" fmla="*/ 30470 w 59225"/>
                  <a:gd name="connsiteY13" fmla="*/ 92012 h 114014"/>
                  <a:gd name="connsiteX14" fmla="*/ 34659 w 59225"/>
                  <a:gd name="connsiteY14" fmla="*/ 100298 h 114014"/>
                  <a:gd name="connsiteX15" fmla="*/ 45229 w 59225"/>
                  <a:gd name="connsiteY15" fmla="*/ 102965 h 114014"/>
                  <a:gd name="connsiteX16" fmla="*/ 52656 w 59225"/>
                  <a:gd name="connsiteY16" fmla="*/ 102299 h 114014"/>
                  <a:gd name="connsiteX17" fmla="*/ 58845 w 59225"/>
                  <a:gd name="connsiteY17" fmla="*/ 100584 h 114014"/>
                  <a:gd name="connsiteX18" fmla="*/ 59226 w 59225"/>
                  <a:gd name="connsiteY18" fmla="*/ 100775 h 114014"/>
                  <a:gd name="connsiteX19" fmla="*/ 59226 w 59225"/>
                  <a:gd name="connsiteY19" fmla="*/ 102203 h 114014"/>
                  <a:gd name="connsiteX20" fmla="*/ 51703 w 59225"/>
                  <a:gd name="connsiteY20" fmla="*/ 110109 h 114014"/>
                  <a:gd name="connsiteX21" fmla="*/ 37230 w 59225"/>
                  <a:gd name="connsiteY21" fmla="*/ 114014 h 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25" h="114014">
                    <a:moveTo>
                      <a:pt x="37135" y="114014"/>
                    </a:moveTo>
                    <a:cubicBezTo>
                      <a:pt x="31422" y="114014"/>
                      <a:pt x="26566" y="112300"/>
                      <a:pt x="22662" y="108776"/>
                    </a:cubicBezTo>
                    <a:cubicBezTo>
                      <a:pt x="18758" y="105251"/>
                      <a:pt x="16758" y="100394"/>
                      <a:pt x="16758" y="94202"/>
                    </a:cubicBezTo>
                    <a:lnTo>
                      <a:pt x="16758" y="30385"/>
                    </a:lnTo>
                    <a:lnTo>
                      <a:pt x="0" y="30385"/>
                    </a:lnTo>
                    <a:lnTo>
                      <a:pt x="0" y="28766"/>
                    </a:lnTo>
                    <a:lnTo>
                      <a:pt x="17806" y="22003"/>
                    </a:lnTo>
                    <a:lnTo>
                      <a:pt x="28851" y="0"/>
                    </a:lnTo>
                    <a:lnTo>
                      <a:pt x="30470" y="0"/>
                    </a:lnTo>
                    <a:lnTo>
                      <a:pt x="30470" y="22003"/>
                    </a:lnTo>
                    <a:lnTo>
                      <a:pt x="56845" y="22003"/>
                    </a:lnTo>
                    <a:lnTo>
                      <a:pt x="56845" y="30385"/>
                    </a:lnTo>
                    <a:lnTo>
                      <a:pt x="30470" y="30385"/>
                    </a:lnTo>
                    <a:lnTo>
                      <a:pt x="30470" y="92012"/>
                    </a:lnTo>
                    <a:cubicBezTo>
                      <a:pt x="30470" y="95726"/>
                      <a:pt x="31898" y="98489"/>
                      <a:pt x="34659" y="100298"/>
                    </a:cubicBezTo>
                    <a:cubicBezTo>
                      <a:pt x="37421" y="102108"/>
                      <a:pt x="41039" y="102965"/>
                      <a:pt x="45229" y="102965"/>
                    </a:cubicBezTo>
                    <a:cubicBezTo>
                      <a:pt x="47895" y="102965"/>
                      <a:pt x="50370" y="102775"/>
                      <a:pt x="52656" y="102299"/>
                    </a:cubicBezTo>
                    <a:cubicBezTo>
                      <a:pt x="54941" y="101822"/>
                      <a:pt x="56940" y="101251"/>
                      <a:pt x="58845" y="100584"/>
                    </a:cubicBezTo>
                    <a:lnTo>
                      <a:pt x="59226" y="100775"/>
                    </a:lnTo>
                    <a:lnTo>
                      <a:pt x="59226" y="102203"/>
                    </a:lnTo>
                    <a:cubicBezTo>
                      <a:pt x="57892" y="104870"/>
                      <a:pt x="55417" y="107537"/>
                      <a:pt x="51703" y="110109"/>
                    </a:cubicBezTo>
                    <a:cubicBezTo>
                      <a:pt x="47990" y="112681"/>
                      <a:pt x="43229" y="114014"/>
                      <a:pt x="37230" y="114014"/>
                    </a:cubicBezTo>
                    <a:close/>
                  </a:path>
                </a:pathLst>
              </a:custGeom>
              <a:solidFill>
                <a:srgbClr val="1D1D1B"/>
              </a:solidFill>
              <a:ln w="9515"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0F097CDB-8920-FB76-C1EB-6F9B6167DA19}"/>
                  </a:ext>
                </a:extLst>
              </p:cNvPr>
              <p:cNvSpPr/>
              <p:nvPr/>
            </p:nvSpPr>
            <p:spPr>
              <a:xfrm>
                <a:off x="10112132" y="5247862"/>
                <a:ext cx="97217" cy="150209"/>
              </a:xfrm>
              <a:custGeom>
                <a:avLst/>
                <a:gdLst>
                  <a:gd name="connsiteX0" fmla="*/ 476 w 97217"/>
                  <a:gd name="connsiteY0" fmla="*/ 150209 h 150209"/>
                  <a:gd name="connsiteX1" fmla="*/ 476 w 97217"/>
                  <a:gd name="connsiteY1" fmla="*/ 146971 h 150209"/>
                  <a:gd name="connsiteX2" fmla="*/ 13045 w 97217"/>
                  <a:gd name="connsiteY2" fmla="*/ 141923 h 150209"/>
                  <a:gd name="connsiteX3" fmla="*/ 13045 w 97217"/>
                  <a:gd name="connsiteY3" fmla="*/ 17431 h 150209"/>
                  <a:gd name="connsiteX4" fmla="*/ 0 w 97217"/>
                  <a:gd name="connsiteY4" fmla="*/ 9620 h 150209"/>
                  <a:gd name="connsiteX5" fmla="*/ 0 w 97217"/>
                  <a:gd name="connsiteY5" fmla="*/ 7620 h 150209"/>
                  <a:gd name="connsiteX6" fmla="*/ 25042 w 97217"/>
                  <a:gd name="connsiteY6" fmla="*/ 0 h 150209"/>
                  <a:gd name="connsiteX7" fmla="*/ 26661 w 97217"/>
                  <a:gd name="connsiteY7" fmla="*/ 0 h 150209"/>
                  <a:gd name="connsiteX8" fmla="*/ 26661 w 97217"/>
                  <a:gd name="connsiteY8" fmla="*/ 72676 h 150209"/>
                  <a:gd name="connsiteX9" fmla="*/ 27232 w 97217"/>
                  <a:gd name="connsiteY9" fmla="*/ 72676 h 150209"/>
                  <a:gd name="connsiteX10" fmla="*/ 41706 w 97217"/>
                  <a:gd name="connsiteY10" fmla="*/ 61627 h 150209"/>
                  <a:gd name="connsiteX11" fmla="*/ 57035 w 97217"/>
                  <a:gd name="connsiteY11" fmla="*/ 58007 h 150209"/>
                  <a:gd name="connsiteX12" fmla="*/ 76841 w 97217"/>
                  <a:gd name="connsiteY12" fmla="*/ 64389 h 150209"/>
                  <a:gd name="connsiteX13" fmla="*/ 84649 w 97217"/>
                  <a:gd name="connsiteY13" fmla="*/ 82963 h 150209"/>
                  <a:gd name="connsiteX14" fmla="*/ 84649 w 97217"/>
                  <a:gd name="connsiteY14" fmla="*/ 141827 h 150209"/>
                  <a:gd name="connsiteX15" fmla="*/ 97218 w 97217"/>
                  <a:gd name="connsiteY15" fmla="*/ 146875 h 150209"/>
                  <a:gd name="connsiteX16" fmla="*/ 97218 w 97217"/>
                  <a:gd name="connsiteY16" fmla="*/ 150114 h 150209"/>
                  <a:gd name="connsiteX17" fmla="*/ 56845 w 97217"/>
                  <a:gd name="connsiteY17" fmla="*/ 150114 h 150209"/>
                  <a:gd name="connsiteX18" fmla="*/ 56845 w 97217"/>
                  <a:gd name="connsiteY18" fmla="*/ 146875 h 150209"/>
                  <a:gd name="connsiteX19" fmla="*/ 71033 w 97217"/>
                  <a:gd name="connsiteY19" fmla="*/ 142113 h 150209"/>
                  <a:gd name="connsiteX20" fmla="*/ 71033 w 97217"/>
                  <a:gd name="connsiteY20" fmla="*/ 90869 h 150209"/>
                  <a:gd name="connsiteX21" fmla="*/ 65034 w 97217"/>
                  <a:gd name="connsiteY21" fmla="*/ 75343 h 150209"/>
                  <a:gd name="connsiteX22" fmla="*/ 49608 w 97217"/>
                  <a:gd name="connsiteY22" fmla="*/ 70009 h 150209"/>
                  <a:gd name="connsiteX23" fmla="*/ 37326 w 97217"/>
                  <a:gd name="connsiteY23" fmla="*/ 72295 h 150209"/>
                  <a:gd name="connsiteX24" fmla="*/ 26661 w 97217"/>
                  <a:gd name="connsiteY24" fmla="*/ 78772 h 150209"/>
                  <a:gd name="connsiteX25" fmla="*/ 26661 w 97217"/>
                  <a:gd name="connsiteY25" fmla="*/ 142018 h 150209"/>
                  <a:gd name="connsiteX26" fmla="*/ 40849 w 97217"/>
                  <a:gd name="connsiteY26" fmla="*/ 146780 h 150209"/>
                  <a:gd name="connsiteX27" fmla="*/ 40849 w 97217"/>
                  <a:gd name="connsiteY27" fmla="*/ 150019 h 150209"/>
                  <a:gd name="connsiteX28" fmla="*/ 476 w 97217"/>
                  <a:gd name="connsiteY28" fmla="*/ 150019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150209">
                    <a:moveTo>
                      <a:pt x="476" y="150209"/>
                    </a:moveTo>
                    <a:lnTo>
                      <a:pt x="476" y="146971"/>
                    </a:lnTo>
                    <a:lnTo>
                      <a:pt x="13045" y="141923"/>
                    </a:lnTo>
                    <a:lnTo>
                      <a:pt x="13045" y="17431"/>
                    </a:lnTo>
                    <a:lnTo>
                      <a:pt x="0" y="9620"/>
                    </a:lnTo>
                    <a:lnTo>
                      <a:pt x="0" y="7620"/>
                    </a:lnTo>
                    <a:lnTo>
                      <a:pt x="25042" y="0"/>
                    </a:lnTo>
                    <a:lnTo>
                      <a:pt x="26661" y="0"/>
                    </a:lnTo>
                    <a:lnTo>
                      <a:pt x="26661" y="72676"/>
                    </a:lnTo>
                    <a:lnTo>
                      <a:pt x="27232" y="72676"/>
                    </a:lnTo>
                    <a:cubicBezTo>
                      <a:pt x="32279" y="67723"/>
                      <a:pt x="37135" y="64103"/>
                      <a:pt x="41706" y="61627"/>
                    </a:cubicBezTo>
                    <a:cubicBezTo>
                      <a:pt x="46276" y="59246"/>
                      <a:pt x="51418" y="58007"/>
                      <a:pt x="57035" y="58007"/>
                    </a:cubicBezTo>
                    <a:cubicBezTo>
                      <a:pt x="65034" y="58007"/>
                      <a:pt x="71604" y="60103"/>
                      <a:pt x="76841" y="64389"/>
                    </a:cubicBezTo>
                    <a:cubicBezTo>
                      <a:pt x="82078" y="68675"/>
                      <a:pt x="84649" y="74867"/>
                      <a:pt x="84649" y="82963"/>
                    </a:cubicBezTo>
                    <a:lnTo>
                      <a:pt x="84649" y="141827"/>
                    </a:lnTo>
                    <a:lnTo>
                      <a:pt x="97218" y="146875"/>
                    </a:lnTo>
                    <a:lnTo>
                      <a:pt x="97218" y="150114"/>
                    </a:lnTo>
                    <a:lnTo>
                      <a:pt x="56845" y="150114"/>
                    </a:lnTo>
                    <a:lnTo>
                      <a:pt x="56845" y="146875"/>
                    </a:lnTo>
                    <a:lnTo>
                      <a:pt x="71033" y="142113"/>
                    </a:lnTo>
                    <a:lnTo>
                      <a:pt x="71033" y="90869"/>
                    </a:lnTo>
                    <a:cubicBezTo>
                      <a:pt x="71033" y="84106"/>
                      <a:pt x="69033" y="78867"/>
                      <a:pt x="65034" y="75343"/>
                    </a:cubicBezTo>
                    <a:cubicBezTo>
                      <a:pt x="61035" y="71819"/>
                      <a:pt x="55893" y="70009"/>
                      <a:pt x="49608" y="70009"/>
                    </a:cubicBezTo>
                    <a:cubicBezTo>
                      <a:pt x="45895" y="70009"/>
                      <a:pt x="41801" y="70771"/>
                      <a:pt x="37326" y="72295"/>
                    </a:cubicBezTo>
                    <a:cubicBezTo>
                      <a:pt x="32850" y="73819"/>
                      <a:pt x="29327" y="76010"/>
                      <a:pt x="26661" y="78772"/>
                    </a:cubicBezTo>
                    <a:lnTo>
                      <a:pt x="26661" y="142018"/>
                    </a:lnTo>
                    <a:lnTo>
                      <a:pt x="40849" y="146780"/>
                    </a:lnTo>
                    <a:lnTo>
                      <a:pt x="40849" y="150019"/>
                    </a:lnTo>
                    <a:lnTo>
                      <a:pt x="476" y="150019"/>
                    </a:lnTo>
                    <a:close/>
                  </a:path>
                </a:pathLst>
              </a:custGeom>
              <a:solidFill>
                <a:srgbClr val="1D1D1B"/>
              </a:solidFill>
              <a:ln w="9515" cap="flat">
                <a:noFill/>
                <a:prstDash val="solid"/>
                <a:miter/>
              </a:ln>
            </p:spPr>
            <p:txBody>
              <a:bodyPr rtlCol="0" anchor="ctr"/>
              <a:lstStyle/>
              <a:p>
                <a:endParaRPr lang="en-US"/>
              </a:p>
            </p:txBody>
          </p:sp>
        </p:grpSp>
        <p:pic>
          <p:nvPicPr>
            <p:cNvPr id="176" name="Picture 175">
              <a:extLst>
                <a:ext uri="{FF2B5EF4-FFF2-40B4-BE49-F238E27FC236}">
                  <a16:creationId xmlns:a16="http://schemas.microsoft.com/office/drawing/2014/main" id="{1C69AEFA-255F-DEDA-54FB-0D0A693D8DAB}"/>
                </a:ext>
              </a:extLst>
            </p:cNvPr>
            <p:cNvPicPr>
              <a:picLocks noChangeAspect="1"/>
            </p:cNvPicPr>
            <p:nvPr/>
          </p:nvPicPr>
          <p:blipFill>
            <a:blip r:embed="rId3"/>
            <a:stretch>
              <a:fillRect/>
            </a:stretch>
          </p:blipFill>
          <p:spPr>
            <a:xfrm>
              <a:off x="10310661" y="5651912"/>
              <a:ext cx="1645366" cy="382904"/>
            </a:xfrm>
            <a:custGeom>
              <a:avLst/>
              <a:gdLst>
                <a:gd name="connsiteX0" fmla="*/ 321 w 1645366"/>
                <a:gd name="connsiteY0" fmla="*/ 11 h 382904"/>
                <a:gd name="connsiteX1" fmla="*/ 1645687 w 1645366"/>
                <a:gd name="connsiteY1" fmla="*/ 11 h 382904"/>
                <a:gd name="connsiteX2" fmla="*/ 1645687 w 1645366"/>
                <a:gd name="connsiteY2" fmla="*/ 382916 h 382904"/>
                <a:gd name="connsiteX3" fmla="*/ 321 w 1645366"/>
                <a:gd name="connsiteY3" fmla="*/ 382916 h 382904"/>
              </a:gdLst>
              <a:ahLst/>
              <a:cxnLst>
                <a:cxn ang="0">
                  <a:pos x="connsiteX0" y="connsiteY0"/>
                </a:cxn>
                <a:cxn ang="0">
                  <a:pos x="connsiteX1" y="connsiteY1"/>
                </a:cxn>
                <a:cxn ang="0">
                  <a:pos x="connsiteX2" y="connsiteY2"/>
                </a:cxn>
                <a:cxn ang="0">
                  <a:pos x="connsiteX3" y="connsiteY3"/>
                </a:cxn>
              </a:cxnLst>
              <a:rect l="l" t="t" r="r" b="b"/>
              <a:pathLst>
                <a:path w="1645366" h="382904">
                  <a:moveTo>
                    <a:pt x="321" y="11"/>
                  </a:moveTo>
                  <a:lnTo>
                    <a:pt x="1645687" y="11"/>
                  </a:lnTo>
                  <a:lnTo>
                    <a:pt x="1645687" y="382916"/>
                  </a:lnTo>
                  <a:lnTo>
                    <a:pt x="321" y="382916"/>
                  </a:lnTo>
                  <a:close/>
                </a:path>
              </a:pathLst>
            </a:custGeom>
          </p:spPr>
        </p:pic>
        <p:pic>
          <p:nvPicPr>
            <p:cNvPr id="177" name="Picture 176">
              <a:extLst>
                <a:ext uri="{FF2B5EF4-FFF2-40B4-BE49-F238E27FC236}">
                  <a16:creationId xmlns:a16="http://schemas.microsoft.com/office/drawing/2014/main" id="{83B86E1B-B840-393F-0558-78035276A25A}"/>
                </a:ext>
              </a:extLst>
            </p:cNvPr>
            <p:cNvPicPr>
              <a:picLocks noChangeAspect="1"/>
            </p:cNvPicPr>
            <p:nvPr/>
          </p:nvPicPr>
          <p:blipFill>
            <a:blip r:embed="rId4"/>
            <a:stretch>
              <a:fillRect/>
            </a:stretch>
          </p:blipFill>
          <p:spPr>
            <a:xfrm>
              <a:off x="12623411" y="5635244"/>
              <a:ext cx="987219" cy="387477"/>
            </a:xfrm>
            <a:custGeom>
              <a:avLst/>
              <a:gdLst>
                <a:gd name="connsiteX0" fmla="*/ 529 w 987219"/>
                <a:gd name="connsiteY0" fmla="*/ -37 h 387477"/>
                <a:gd name="connsiteX1" fmla="*/ 987749 w 987219"/>
                <a:gd name="connsiteY1" fmla="*/ -37 h 387477"/>
                <a:gd name="connsiteX2" fmla="*/ 987749 w 987219"/>
                <a:gd name="connsiteY2" fmla="*/ 387440 h 387477"/>
                <a:gd name="connsiteX3" fmla="*/ 529 w 987219"/>
                <a:gd name="connsiteY3" fmla="*/ 387440 h 387477"/>
              </a:gdLst>
              <a:ahLst/>
              <a:cxnLst>
                <a:cxn ang="0">
                  <a:pos x="connsiteX0" y="connsiteY0"/>
                </a:cxn>
                <a:cxn ang="0">
                  <a:pos x="connsiteX1" y="connsiteY1"/>
                </a:cxn>
                <a:cxn ang="0">
                  <a:pos x="connsiteX2" y="connsiteY2"/>
                </a:cxn>
                <a:cxn ang="0">
                  <a:pos x="connsiteX3" y="connsiteY3"/>
                </a:cxn>
              </a:cxnLst>
              <a:rect l="l" t="t" r="r" b="b"/>
              <a:pathLst>
                <a:path w="987219" h="387477">
                  <a:moveTo>
                    <a:pt x="529" y="-37"/>
                  </a:moveTo>
                  <a:lnTo>
                    <a:pt x="987749" y="-37"/>
                  </a:lnTo>
                  <a:lnTo>
                    <a:pt x="987749" y="387440"/>
                  </a:lnTo>
                  <a:lnTo>
                    <a:pt x="529" y="387440"/>
                  </a:lnTo>
                  <a:close/>
                </a:path>
              </a:pathLst>
            </a:custGeom>
          </p:spPr>
        </p:pic>
        <p:pic>
          <p:nvPicPr>
            <p:cNvPr id="178" name="Picture 177">
              <a:extLst>
                <a:ext uri="{FF2B5EF4-FFF2-40B4-BE49-F238E27FC236}">
                  <a16:creationId xmlns:a16="http://schemas.microsoft.com/office/drawing/2014/main" id="{A06DA48B-5546-6A09-F231-5A8E4A78F778}"/>
                </a:ext>
              </a:extLst>
            </p:cNvPr>
            <p:cNvPicPr>
              <a:picLocks noChangeAspect="1"/>
            </p:cNvPicPr>
            <p:nvPr/>
          </p:nvPicPr>
          <p:blipFill>
            <a:blip r:embed="rId5"/>
            <a:stretch>
              <a:fillRect/>
            </a:stretch>
          </p:blipFill>
          <p:spPr>
            <a:xfrm>
              <a:off x="14224310" y="5476843"/>
              <a:ext cx="544646" cy="544829"/>
            </a:xfrm>
            <a:custGeom>
              <a:avLst/>
              <a:gdLst>
                <a:gd name="connsiteX0" fmla="*/ 852 w 544646"/>
                <a:gd name="connsiteY0" fmla="*/ -42 h 544829"/>
                <a:gd name="connsiteX1" fmla="*/ 545499 w 544646"/>
                <a:gd name="connsiteY1" fmla="*/ -42 h 544829"/>
                <a:gd name="connsiteX2" fmla="*/ 545499 w 544646"/>
                <a:gd name="connsiteY2" fmla="*/ 544788 h 544829"/>
                <a:gd name="connsiteX3" fmla="*/ 852 w 544646"/>
                <a:gd name="connsiteY3" fmla="*/ 544788 h 544829"/>
              </a:gdLst>
              <a:ahLst/>
              <a:cxnLst>
                <a:cxn ang="0">
                  <a:pos x="connsiteX0" y="connsiteY0"/>
                </a:cxn>
                <a:cxn ang="0">
                  <a:pos x="connsiteX1" y="connsiteY1"/>
                </a:cxn>
                <a:cxn ang="0">
                  <a:pos x="connsiteX2" y="connsiteY2"/>
                </a:cxn>
                <a:cxn ang="0">
                  <a:pos x="connsiteX3" y="connsiteY3"/>
                </a:cxn>
              </a:cxnLst>
              <a:rect l="l" t="t" r="r" b="b"/>
              <a:pathLst>
                <a:path w="544646" h="544829">
                  <a:moveTo>
                    <a:pt x="852" y="-42"/>
                  </a:moveTo>
                  <a:lnTo>
                    <a:pt x="545499" y="-42"/>
                  </a:lnTo>
                  <a:lnTo>
                    <a:pt x="545499" y="544788"/>
                  </a:lnTo>
                  <a:lnTo>
                    <a:pt x="852" y="544788"/>
                  </a:lnTo>
                  <a:close/>
                </a:path>
              </a:pathLst>
            </a:custGeom>
          </p:spPr>
        </p:pic>
      </p:grpSp>
    </p:spTree>
    <p:extLst>
      <p:ext uri="{BB962C8B-B14F-4D97-AF65-F5344CB8AC3E}">
        <p14:creationId xmlns:p14="http://schemas.microsoft.com/office/powerpoint/2010/main" val="2657680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artnership Slide_2">
    <p:spTree>
      <p:nvGrpSpPr>
        <p:cNvPr id="1" name=""/>
        <p:cNvGrpSpPr/>
        <p:nvPr/>
      </p:nvGrpSpPr>
      <p:grpSpPr>
        <a:xfrm>
          <a:off x="0" y="0"/>
          <a:ext cx="0" cy="0"/>
          <a:chOff x="0" y="0"/>
          <a:chExt cx="0" cy="0"/>
        </a:xfrm>
      </p:grpSpPr>
      <p:sp>
        <p:nvSpPr>
          <p:cNvPr id="6" name="object 5">
            <a:extLst>
              <a:ext uri="{FF2B5EF4-FFF2-40B4-BE49-F238E27FC236}">
                <a16:creationId xmlns:a16="http://schemas.microsoft.com/office/drawing/2014/main" id="{B79BF250-3F35-26C6-44D8-CB00283E56E9}"/>
              </a:ext>
            </a:extLst>
          </p:cNvPr>
          <p:cNvSpPr txBox="1"/>
          <p:nvPr userDrawn="1"/>
        </p:nvSpPr>
        <p:spPr>
          <a:xfrm>
            <a:off x="17486870" y="9686581"/>
            <a:ext cx="1679575" cy="772006"/>
          </a:xfrm>
          <a:prstGeom prst="rect">
            <a:avLst/>
          </a:prstGeom>
        </p:spPr>
        <p:txBody>
          <a:bodyPr vert="horz" wrap="square" lIns="0" tIns="17145" rIns="0" bIns="0" rtlCol="0">
            <a:spAutoFit/>
          </a:bodyPr>
          <a:lstStyle/>
          <a:p>
            <a:pPr marL="12700">
              <a:lnSpc>
                <a:spcPts val="2875"/>
              </a:lnSpc>
              <a:spcBef>
                <a:spcPts val="135"/>
              </a:spcBef>
            </a:pPr>
            <a:r>
              <a:rPr sz="2700" spc="-10">
                <a:solidFill>
                  <a:schemeClr val="tx1"/>
                </a:solidFill>
                <a:latin typeface="Spectral-Light"/>
                <a:cs typeface="Spectral-Light"/>
              </a:rPr>
              <a:t>University</a:t>
            </a:r>
            <a:endParaRPr sz="2700">
              <a:solidFill>
                <a:schemeClr val="tx1"/>
              </a:solidFill>
              <a:latin typeface="Spectral-Light"/>
              <a:cs typeface="Spectral-Light"/>
            </a:endParaRPr>
          </a:p>
          <a:p>
            <a:pPr marL="12700">
              <a:lnSpc>
                <a:spcPts val="2875"/>
              </a:lnSpc>
            </a:pPr>
            <a:r>
              <a:rPr sz="2700" i="1" spc="-55">
                <a:solidFill>
                  <a:schemeClr val="tx1"/>
                </a:solidFill>
                <a:latin typeface="Spectral"/>
                <a:cs typeface="Spectral"/>
              </a:rPr>
              <a:t>of</a:t>
            </a:r>
            <a:r>
              <a:rPr sz="2700" spc="-55">
                <a:solidFill>
                  <a:schemeClr val="tx1"/>
                </a:solidFill>
                <a:latin typeface="Spectral-Light"/>
                <a:cs typeface="Spectral-Light"/>
              </a:rPr>
              <a:t>Galway</a:t>
            </a:r>
            <a:r>
              <a:rPr sz="2700" spc="-55">
                <a:solidFill>
                  <a:srgbClr val="FFFFFF"/>
                </a:solidFill>
                <a:latin typeface="Spectral-Light"/>
                <a:cs typeface="Spectral-Light"/>
              </a:rPr>
              <a:t>.ie</a:t>
            </a:r>
            <a:endParaRPr sz="2700">
              <a:latin typeface="Spectral-Light"/>
              <a:cs typeface="Spectral-Light"/>
            </a:endParaRPr>
          </a:p>
        </p:txBody>
      </p:sp>
      <p:grpSp>
        <p:nvGrpSpPr>
          <p:cNvPr id="168" name="Group 167">
            <a:extLst>
              <a:ext uri="{FF2B5EF4-FFF2-40B4-BE49-F238E27FC236}">
                <a16:creationId xmlns:a16="http://schemas.microsoft.com/office/drawing/2014/main" id="{1DDD7C0F-3D45-BE52-36C7-D4259775FADC}"/>
              </a:ext>
            </a:extLst>
          </p:cNvPr>
          <p:cNvGrpSpPr>
            <a:grpSpLocks noChangeAspect="1"/>
          </p:cNvGrpSpPr>
          <p:nvPr userDrawn="1"/>
        </p:nvGrpSpPr>
        <p:grpSpPr>
          <a:xfrm>
            <a:off x="937655" y="9448021"/>
            <a:ext cx="8007876" cy="932657"/>
            <a:chOff x="5334025" y="5104384"/>
            <a:chExt cx="9434931" cy="1102714"/>
          </a:xfrm>
        </p:grpSpPr>
        <p:grpSp>
          <p:nvGrpSpPr>
            <p:cNvPr id="169" name="Group 168">
              <a:extLst>
                <a:ext uri="{FF2B5EF4-FFF2-40B4-BE49-F238E27FC236}">
                  <a16:creationId xmlns:a16="http://schemas.microsoft.com/office/drawing/2014/main" id="{8AE1D85D-B04A-9891-E465-23F205EE5893}"/>
                </a:ext>
              </a:extLst>
            </p:cNvPr>
            <p:cNvGrpSpPr/>
            <p:nvPr userDrawn="1"/>
          </p:nvGrpSpPr>
          <p:grpSpPr>
            <a:xfrm>
              <a:off x="5334025" y="5104384"/>
              <a:ext cx="2492780" cy="1102714"/>
              <a:chOff x="5334025" y="5104384"/>
              <a:chExt cx="2492780" cy="1102714"/>
            </a:xfrm>
          </p:grpSpPr>
          <p:sp>
            <p:nvSpPr>
              <p:cNvPr id="193" name="Freeform 192">
                <a:extLst>
                  <a:ext uri="{FF2B5EF4-FFF2-40B4-BE49-F238E27FC236}">
                    <a16:creationId xmlns:a16="http://schemas.microsoft.com/office/drawing/2014/main" id="{A53E1740-A171-FEBD-1AE2-C09BDB14B8A8}"/>
                  </a:ext>
                </a:extLst>
              </p:cNvPr>
              <p:cNvSpPr/>
              <p:nvPr/>
            </p:nvSpPr>
            <p:spPr>
              <a:xfrm>
                <a:off x="6854059"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466 w 85600"/>
                  <a:gd name="connsiteY6" fmla="*/ 0 h 110870"/>
                  <a:gd name="connsiteX7" fmla="*/ 46466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466" y="0"/>
                    </a:lnTo>
                    <a:lnTo>
                      <a:pt x="46466"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B606C6B8-F464-3649-23DC-FD0F2D00746F}"/>
                  </a:ext>
                </a:extLst>
              </p:cNvPr>
              <p:cNvSpPr/>
              <p:nvPr/>
            </p:nvSpPr>
            <p:spPr>
              <a:xfrm>
                <a:off x="6964512"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grpSp>
            <p:nvGrpSpPr>
              <p:cNvPr id="195" name="Graphic 12">
                <a:extLst>
                  <a:ext uri="{FF2B5EF4-FFF2-40B4-BE49-F238E27FC236}">
                    <a16:creationId xmlns:a16="http://schemas.microsoft.com/office/drawing/2014/main" id="{91850B96-373C-7ABB-6DBC-7B68F17E7DBD}"/>
                  </a:ext>
                </a:extLst>
              </p:cNvPr>
              <p:cNvGrpSpPr/>
              <p:nvPr/>
            </p:nvGrpSpPr>
            <p:grpSpPr>
              <a:xfrm>
                <a:off x="7078488" y="5238718"/>
                <a:ext cx="335071" cy="114395"/>
                <a:chOff x="7078488" y="5238718"/>
                <a:chExt cx="335071" cy="114395"/>
              </a:xfrm>
              <a:solidFill>
                <a:srgbClr val="000000"/>
              </a:solidFill>
            </p:grpSpPr>
            <p:sp>
              <p:nvSpPr>
                <p:cNvPr id="261" name="Freeform 260">
                  <a:extLst>
                    <a:ext uri="{FF2B5EF4-FFF2-40B4-BE49-F238E27FC236}">
                      <a16:creationId xmlns:a16="http://schemas.microsoft.com/office/drawing/2014/main" id="{EEA6B296-A227-9482-163C-902FC1422958}"/>
                    </a:ext>
                  </a:extLst>
                </p:cNvPr>
                <p:cNvSpPr/>
                <p:nvPr/>
              </p:nvSpPr>
              <p:spPr>
                <a:xfrm>
                  <a:off x="7078488" y="5238813"/>
                  <a:ext cx="72175" cy="114204"/>
                </a:xfrm>
                <a:custGeom>
                  <a:avLst/>
                  <a:gdLst>
                    <a:gd name="connsiteX0" fmla="*/ 35135 w 72175"/>
                    <a:gd name="connsiteY0" fmla="*/ 114109 h 114204"/>
                    <a:gd name="connsiteX1" fmla="*/ 17044 w 72175"/>
                    <a:gd name="connsiteY1" fmla="*/ 112109 h 114204"/>
                    <a:gd name="connsiteX2" fmla="*/ 1714 w 72175"/>
                    <a:gd name="connsiteY2" fmla="*/ 106204 h 114204"/>
                    <a:gd name="connsiteX3" fmla="*/ 0 w 72175"/>
                    <a:gd name="connsiteY3" fmla="*/ 78486 h 114204"/>
                    <a:gd name="connsiteX4" fmla="*/ 2666 w 72175"/>
                    <a:gd name="connsiteY4" fmla="*/ 78486 h 114204"/>
                    <a:gd name="connsiteX5" fmla="*/ 11521 w 72175"/>
                    <a:gd name="connsiteY5" fmla="*/ 96774 h 114204"/>
                    <a:gd name="connsiteX6" fmla="*/ 23138 w 72175"/>
                    <a:gd name="connsiteY6" fmla="*/ 103823 h 114204"/>
                    <a:gd name="connsiteX7" fmla="*/ 34564 w 72175"/>
                    <a:gd name="connsiteY7" fmla="*/ 106013 h 114204"/>
                    <a:gd name="connsiteX8" fmla="*/ 49894 w 72175"/>
                    <a:gd name="connsiteY8" fmla="*/ 100965 h 114204"/>
                    <a:gd name="connsiteX9" fmla="*/ 55512 w 72175"/>
                    <a:gd name="connsiteY9" fmla="*/ 87249 h 114204"/>
                    <a:gd name="connsiteX10" fmla="*/ 52370 w 72175"/>
                    <a:gd name="connsiteY10" fmla="*/ 76295 h 114204"/>
                    <a:gd name="connsiteX11" fmla="*/ 43134 w 72175"/>
                    <a:gd name="connsiteY11" fmla="*/ 68866 h 114204"/>
                    <a:gd name="connsiteX12" fmla="*/ 28089 w 72175"/>
                    <a:gd name="connsiteY12" fmla="*/ 61246 h 114204"/>
                    <a:gd name="connsiteX13" fmla="*/ 9807 w 72175"/>
                    <a:gd name="connsiteY13" fmla="*/ 49244 h 114204"/>
                    <a:gd name="connsiteX14" fmla="*/ 3428 w 72175"/>
                    <a:gd name="connsiteY14" fmla="*/ 31528 h 114204"/>
                    <a:gd name="connsiteX15" fmla="*/ 6380 w 72175"/>
                    <a:gd name="connsiteY15" fmla="*/ 19907 h 114204"/>
                    <a:gd name="connsiteX16" fmla="*/ 14378 w 72175"/>
                    <a:gd name="connsiteY16" fmla="*/ 9811 h 114204"/>
                    <a:gd name="connsiteX17" fmla="*/ 25614 w 72175"/>
                    <a:gd name="connsiteY17" fmla="*/ 2667 h 114204"/>
                    <a:gd name="connsiteX18" fmla="*/ 38563 w 72175"/>
                    <a:gd name="connsiteY18" fmla="*/ 0 h 114204"/>
                    <a:gd name="connsiteX19" fmla="*/ 53322 w 72175"/>
                    <a:gd name="connsiteY19" fmla="*/ 1810 h 114204"/>
                    <a:gd name="connsiteX20" fmla="*/ 66938 w 72175"/>
                    <a:gd name="connsiteY20" fmla="*/ 7144 h 114204"/>
                    <a:gd name="connsiteX21" fmla="*/ 68652 w 72175"/>
                    <a:gd name="connsiteY21" fmla="*/ 34004 h 114204"/>
                    <a:gd name="connsiteX22" fmla="*/ 65986 w 72175"/>
                    <a:gd name="connsiteY22" fmla="*/ 34004 h 114204"/>
                    <a:gd name="connsiteX23" fmla="*/ 57226 w 72175"/>
                    <a:gd name="connsiteY23" fmla="*/ 16002 h 114204"/>
                    <a:gd name="connsiteX24" fmla="*/ 47514 w 72175"/>
                    <a:gd name="connsiteY24" fmla="*/ 10001 h 114204"/>
                    <a:gd name="connsiteX25" fmla="*/ 37611 w 72175"/>
                    <a:gd name="connsiteY25" fmla="*/ 8191 h 114204"/>
                    <a:gd name="connsiteX26" fmla="*/ 25614 w 72175"/>
                    <a:gd name="connsiteY26" fmla="*/ 13049 h 114204"/>
                    <a:gd name="connsiteX27" fmla="*/ 20853 w 72175"/>
                    <a:gd name="connsiteY27" fmla="*/ 25336 h 114204"/>
                    <a:gd name="connsiteX28" fmla="*/ 25994 w 72175"/>
                    <a:gd name="connsiteY28" fmla="*/ 38291 h 114204"/>
                    <a:gd name="connsiteX29" fmla="*/ 42562 w 72175"/>
                    <a:gd name="connsiteY29" fmla="*/ 48387 h 114204"/>
                    <a:gd name="connsiteX30" fmla="*/ 59225 w 72175"/>
                    <a:gd name="connsiteY30" fmla="*/ 57721 h 114204"/>
                    <a:gd name="connsiteX31" fmla="*/ 69033 w 72175"/>
                    <a:gd name="connsiteY31" fmla="*/ 67723 h 114204"/>
                    <a:gd name="connsiteX32" fmla="*/ 72175 w 72175"/>
                    <a:gd name="connsiteY32" fmla="*/ 81820 h 114204"/>
                    <a:gd name="connsiteX33" fmla="*/ 68843 w 72175"/>
                    <a:gd name="connsiteY33" fmla="*/ 95726 h 114204"/>
                    <a:gd name="connsiteX34" fmla="*/ 59987 w 72175"/>
                    <a:gd name="connsiteY34" fmla="*/ 105918 h 114204"/>
                    <a:gd name="connsiteX35" fmla="*/ 47990 w 72175"/>
                    <a:gd name="connsiteY35" fmla="*/ 112109 h 114204"/>
                    <a:gd name="connsiteX36" fmla="*/ 35135 w 72175"/>
                    <a:gd name="connsiteY36" fmla="*/ 114205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75" h="114204">
                      <a:moveTo>
                        <a:pt x="35135" y="114109"/>
                      </a:moveTo>
                      <a:cubicBezTo>
                        <a:pt x="28089" y="114109"/>
                        <a:pt x="22090" y="113443"/>
                        <a:pt x="17044" y="112109"/>
                      </a:cubicBezTo>
                      <a:cubicBezTo>
                        <a:pt x="12093" y="110776"/>
                        <a:pt x="6951" y="108776"/>
                        <a:pt x="1714" y="106204"/>
                      </a:cubicBezTo>
                      <a:lnTo>
                        <a:pt x="0" y="78486"/>
                      </a:lnTo>
                      <a:lnTo>
                        <a:pt x="2666" y="78486"/>
                      </a:lnTo>
                      <a:lnTo>
                        <a:pt x="11521" y="96774"/>
                      </a:lnTo>
                      <a:cubicBezTo>
                        <a:pt x="15425" y="100013"/>
                        <a:pt x="19329" y="102394"/>
                        <a:pt x="23138" y="103823"/>
                      </a:cubicBezTo>
                      <a:cubicBezTo>
                        <a:pt x="26947" y="105251"/>
                        <a:pt x="30755" y="106013"/>
                        <a:pt x="34564" y="106013"/>
                      </a:cubicBezTo>
                      <a:cubicBezTo>
                        <a:pt x="41039" y="106013"/>
                        <a:pt x="46181" y="104299"/>
                        <a:pt x="49894" y="100965"/>
                      </a:cubicBezTo>
                      <a:cubicBezTo>
                        <a:pt x="53608" y="97631"/>
                        <a:pt x="55512" y="93059"/>
                        <a:pt x="55512" y="87249"/>
                      </a:cubicBezTo>
                      <a:cubicBezTo>
                        <a:pt x="55512" y="82677"/>
                        <a:pt x="54465" y="78962"/>
                        <a:pt x="52370" y="76295"/>
                      </a:cubicBezTo>
                      <a:cubicBezTo>
                        <a:pt x="50275" y="73533"/>
                        <a:pt x="47228" y="71056"/>
                        <a:pt x="43134" y="68866"/>
                      </a:cubicBezTo>
                      <a:cubicBezTo>
                        <a:pt x="39039" y="66675"/>
                        <a:pt x="33993" y="64103"/>
                        <a:pt x="28089" y="61246"/>
                      </a:cubicBezTo>
                      <a:cubicBezTo>
                        <a:pt x="20186" y="57436"/>
                        <a:pt x="13997" y="53435"/>
                        <a:pt x="9807" y="49244"/>
                      </a:cubicBezTo>
                      <a:cubicBezTo>
                        <a:pt x="5523" y="45053"/>
                        <a:pt x="3428" y="39148"/>
                        <a:pt x="3428" y="31528"/>
                      </a:cubicBezTo>
                      <a:cubicBezTo>
                        <a:pt x="3428" y="27527"/>
                        <a:pt x="4380" y="23622"/>
                        <a:pt x="6380" y="19907"/>
                      </a:cubicBezTo>
                      <a:cubicBezTo>
                        <a:pt x="8379" y="16193"/>
                        <a:pt x="11045" y="12764"/>
                        <a:pt x="14378" y="9811"/>
                      </a:cubicBezTo>
                      <a:cubicBezTo>
                        <a:pt x="17711" y="6858"/>
                        <a:pt x="21519" y="4477"/>
                        <a:pt x="25614" y="2667"/>
                      </a:cubicBezTo>
                      <a:cubicBezTo>
                        <a:pt x="29708" y="857"/>
                        <a:pt x="34088" y="0"/>
                        <a:pt x="38563" y="0"/>
                      </a:cubicBezTo>
                      <a:cubicBezTo>
                        <a:pt x="43800" y="0"/>
                        <a:pt x="48752" y="571"/>
                        <a:pt x="53322" y="1810"/>
                      </a:cubicBezTo>
                      <a:cubicBezTo>
                        <a:pt x="57892" y="3048"/>
                        <a:pt x="62463" y="4858"/>
                        <a:pt x="66938" y="7144"/>
                      </a:cubicBezTo>
                      <a:lnTo>
                        <a:pt x="68652" y="34004"/>
                      </a:lnTo>
                      <a:lnTo>
                        <a:pt x="65986" y="34004"/>
                      </a:lnTo>
                      <a:lnTo>
                        <a:pt x="57226" y="16002"/>
                      </a:lnTo>
                      <a:cubicBezTo>
                        <a:pt x="53608" y="13240"/>
                        <a:pt x="50370" y="11240"/>
                        <a:pt x="47514" y="10001"/>
                      </a:cubicBezTo>
                      <a:cubicBezTo>
                        <a:pt x="44657" y="8763"/>
                        <a:pt x="41325" y="8191"/>
                        <a:pt x="37611" y="8191"/>
                      </a:cubicBezTo>
                      <a:cubicBezTo>
                        <a:pt x="32755" y="8191"/>
                        <a:pt x="28756" y="9811"/>
                        <a:pt x="25614" y="13049"/>
                      </a:cubicBezTo>
                      <a:cubicBezTo>
                        <a:pt x="22376" y="16288"/>
                        <a:pt x="20853" y="20383"/>
                        <a:pt x="20853" y="25336"/>
                      </a:cubicBezTo>
                      <a:cubicBezTo>
                        <a:pt x="20853" y="30861"/>
                        <a:pt x="22567" y="35147"/>
                        <a:pt x="25994" y="38291"/>
                      </a:cubicBezTo>
                      <a:cubicBezTo>
                        <a:pt x="29422" y="41434"/>
                        <a:pt x="34945" y="44768"/>
                        <a:pt x="42562" y="48387"/>
                      </a:cubicBezTo>
                      <a:cubicBezTo>
                        <a:pt x="49323" y="51626"/>
                        <a:pt x="54845" y="54769"/>
                        <a:pt x="59225" y="57721"/>
                      </a:cubicBezTo>
                      <a:cubicBezTo>
                        <a:pt x="63606" y="60674"/>
                        <a:pt x="66938" y="64008"/>
                        <a:pt x="69033" y="67723"/>
                      </a:cubicBezTo>
                      <a:cubicBezTo>
                        <a:pt x="71128" y="71438"/>
                        <a:pt x="72175" y="76105"/>
                        <a:pt x="72175" y="81820"/>
                      </a:cubicBezTo>
                      <a:cubicBezTo>
                        <a:pt x="72175" y="87058"/>
                        <a:pt x="71033" y="91726"/>
                        <a:pt x="68843" y="95726"/>
                      </a:cubicBezTo>
                      <a:cubicBezTo>
                        <a:pt x="66557" y="99727"/>
                        <a:pt x="63606" y="103156"/>
                        <a:pt x="59987" y="105918"/>
                      </a:cubicBezTo>
                      <a:cubicBezTo>
                        <a:pt x="56274" y="108680"/>
                        <a:pt x="52275" y="110776"/>
                        <a:pt x="47990" y="112109"/>
                      </a:cubicBezTo>
                      <a:cubicBezTo>
                        <a:pt x="43705" y="113538"/>
                        <a:pt x="39420" y="114205"/>
                        <a:pt x="35135" y="114205"/>
                      </a:cubicBezTo>
                    </a:path>
                  </a:pathLst>
                </a:custGeom>
                <a:solidFill>
                  <a:srgbClr val="000000"/>
                </a:solidFill>
                <a:ln w="9515"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63E6A0FB-3C66-CE62-2325-250A45203FCE}"/>
                    </a:ext>
                  </a:extLst>
                </p:cNvPr>
                <p:cNvSpPr/>
                <p:nvPr/>
              </p:nvSpPr>
              <p:spPr>
                <a:xfrm>
                  <a:off x="7177895" y="5238718"/>
                  <a:ext cx="95789" cy="114204"/>
                </a:xfrm>
                <a:custGeom>
                  <a:avLst/>
                  <a:gdLst>
                    <a:gd name="connsiteX0" fmla="*/ 56179 w 95789"/>
                    <a:gd name="connsiteY0" fmla="*/ 114205 h 114204"/>
                    <a:gd name="connsiteX1" fmla="*/ 26280 w 95789"/>
                    <a:gd name="connsiteY1" fmla="*/ 107156 h 114204"/>
                    <a:gd name="connsiteX2" fmla="*/ 6856 w 95789"/>
                    <a:gd name="connsiteY2" fmla="*/ 87820 h 114204"/>
                    <a:gd name="connsiteX3" fmla="*/ 0 w 95789"/>
                    <a:gd name="connsiteY3" fmla="*/ 59912 h 114204"/>
                    <a:gd name="connsiteX4" fmla="*/ 4666 w 95789"/>
                    <a:gd name="connsiteY4" fmla="*/ 37052 h 114204"/>
                    <a:gd name="connsiteX5" fmla="*/ 17520 w 95789"/>
                    <a:gd name="connsiteY5" fmla="*/ 17907 h 114204"/>
                    <a:gd name="connsiteX6" fmla="*/ 36183 w 95789"/>
                    <a:gd name="connsiteY6" fmla="*/ 4763 h 114204"/>
                    <a:gd name="connsiteX7" fmla="*/ 58654 w 95789"/>
                    <a:gd name="connsiteY7" fmla="*/ 0 h 114204"/>
                    <a:gd name="connsiteX8" fmla="*/ 73032 w 95789"/>
                    <a:gd name="connsiteY8" fmla="*/ 1048 h 114204"/>
                    <a:gd name="connsiteX9" fmla="*/ 83506 w 95789"/>
                    <a:gd name="connsiteY9" fmla="*/ 3905 h 114204"/>
                    <a:gd name="connsiteX10" fmla="*/ 92838 w 95789"/>
                    <a:gd name="connsiteY10" fmla="*/ 8001 h 114204"/>
                    <a:gd name="connsiteX11" fmla="*/ 93885 w 95789"/>
                    <a:gd name="connsiteY11" fmla="*/ 37909 h 114204"/>
                    <a:gd name="connsiteX12" fmla="*/ 90838 w 95789"/>
                    <a:gd name="connsiteY12" fmla="*/ 37909 h 114204"/>
                    <a:gd name="connsiteX13" fmla="*/ 79221 w 95789"/>
                    <a:gd name="connsiteY13" fmla="*/ 16097 h 114204"/>
                    <a:gd name="connsiteX14" fmla="*/ 68938 w 95789"/>
                    <a:gd name="connsiteY14" fmla="*/ 10192 h 114204"/>
                    <a:gd name="connsiteX15" fmla="*/ 58654 w 95789"/>
                    <a:gd name="connsiteY15" fmla="*/ 8382 h 114204"/>
                    <a:gd name="connsiteX16" fmla="*/ 37802 w 95789"/>
                    <a:gd name="connsiteY16" fmla="*/ 14383 h 114204"/>
                    <a:gd name="connsiteX17" fmla="*/ 23233 w 95789"/>
                    <a:gd name="connsiteY17" fmla="*/ 31052 h 114204"/>
                    <a:gd name="connsiteX18" fmla="*/ 17996 w 95789"/>
                    <a:gd name="connsiteY18" fmla="*/ 55626 h 114204"/>
                    <a:gd name="connsiteX19" fmla="*/ 23138 w 95789"/>
                    <a:gd name="connsiteY19" fmla="*/ 82391 h 114204"/>
                    <a:gd name="connsiteX20" fmla="*/ 37040 w 95789"/>
                    <a:gd name="connsiteY20" fmla="*/ 99441 h 114204"/>
                    <a:gd name="connsiteX21" fmla="*/ 56369 w 95789"/>
                    <a:gd name="connsiteY21" fmla="*/ 105346 h 114204"/>
                    <a:gd name="connsiteX22" fmla="*/ 71033 w 95789"/>
                    <a:gd name="connsiteY22" fmla="*/ 102965 h 114204"/>
                    <a:gd name="connsiteX23" fmla="*/ 81697 w 95789"/>
                    <a:gd name="connsiteY23" fmla="*/ 97441 h 114204"/>
                    <a:gd name="connsiteX24" fmla="*/ 92933 w 95789"/>
                    <a:gd name="connsiteY24" fmla="*/ 78677 h 114204"/>
                    <a:gd name="connsiteX25" fmla="*/ 95789 w 95789"/>
                    <a:gd name="connsiteY25" fmla="*/ 78677 h 114204"/>
                    <a:gd name="connsiteX26" fmla="*/ 93790 w 95789"/>
                    <a:gd name="connsiteY26" fmla="*/ 105728 h 114204"/>
                    <a:gd name="connsiteX27" fmla="*/ 77984 w 95789"/>
                    <a:gd name="connsiteY27" fmla="*/ 111728 h 114204"/>
                    <a:gd name="connsiteX28" fmla="*/ 56179 w 95789"/>
                    <a:gd name="connsiteY28" fmla="*/ 114109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5789" h="114204">
                      <a:moveTo>
                        <a:pt x="56179" y="114205"/>
                      </a:moveTo>
                      <a:cubicBezTo>
                        <a:pt x="44657" y="114205"/>
                        <a:pt x="34659" y="111824"/>
                        <a:pt x="26280" y="107156"/>
                      </a:cubicBezTo>
                      <a:cubicBezTo>
                        <a:pt x="17901" y="102489"/>
                        <a:pt x="11426" y="96012"/>
                        <a:pt x="6856" y="87820"/>
                      </a:cubicBezTo>
                      <a:cubicBezTo>
                        <a:pt x="2285" y="79629"/>
                        <a:pt x="0" y="70390"/>
                        <a:pt x="0" y="59912"/>
                      </a:cubicBezTo>
                      <a:cubicBezTo>
                        <a:pt x="0" y="51816"/>
                        <a:pt x="1524" y="44196"/>
                        <a:pt x="4666" y="37052"/>
                      </a:cubicBezTo>
                      <a:cubicBezTo>
                        <a:pt x="7808" y="29908"/>
                        <a:pt x="12093" y="23527"/>
                        <a:pt x="17520" y="17907"/>
                      </a:cubicBezTo>
                      <a:cubicBezTo>
                        <a:pt x="22948" y="12287"/>
                        <a:pt x="29137" y="7906"/>
                        <a:pt x="36183" y="4763"/>
                      </a:cubicBezTo>
                      <a:cubicBezTo>
                        <a:pt x="43229" y="1524"/>
                        <a:pt x="50751" y="0"/>
                        <a:pt x="58654" y="0"/>
                      </a:cubicBezTo>
                      <a:cubicBezTo>
                        <a:pt x="64367" y="0"/>
                        <a:pt x="69128" y="381"/>
                        <a:pt x="73032" y="1048"/>
                      </a:cubicBezTo>
                      <a:cubicBezTo>
                        <a:pt x="76936" y="1810"/>
                        <a:pt x="80459" y="2762"/>
                        <a:pt x="83506" y="3905"/>
                      </a:cubicBezTo>
                      <a:cubicBezTo>
                        <a:pt x="86553" y="5048"/>
                        <a:pt x="89695" y="6477"/>
                        <a:pt x="92838" y="8001"/>
                      </a:cubicBezTo>
                      <a:lnTo>
                        <a:pt x="93885" y="37909"/>
                      </a:lnTo>
                      <a:lnTo>
                        <a:pt x="90838" y="37909"/>
                      </a:lnTo>
                      <a:lnTo>
                        <a:pt x="79221" y="16097"/>
                      </a:lnTo>
                      <a:cubicBezTo>
                        <a:pt x="75413" y="13430"/>
                        <a:pt x="71985" y="11430"/>
                        <a:pt x="68938" y="10192"/>
                      </a:cubicBezTo>
                      <a:cubicBezTo>
                        <a:pt x="65891" y="8954"/>
                        <a:pt x="62368" y="8382"/>
                        <a:pt x="58654" y="8382"/>
                      </a:cubicBezTo>
                      <a:cubicBezTo>
                        <a:pt x="50942" y="8382"/>
                        <a:pt x="43991" y="10382"/>
                        <a:pt x="37802" y="14383"/>
                      </a:cubicBezTo>
                      <a:cubicBezTo>
                        <a:pt x="31612" y="18383"/>
                        <a:pt x="26852" y="24003"/>
                        <a:pt x="23233" y="31052"/>
                      </a:cubicBezTo>
                      <a:cubicBezTo>
                        <a:pt x="19710" y="38195"/>
                        <a:pt x="17996" y="46387"/>
                        <a:pt x="17996" y="55626"/>
                      </a:cubicBezTo>
                      <a:cubicBezTo>
                        <a:pt x="17996" y="66008"/>
                        <a:pt x="19710" y="74962"/>
                        <a:pt x="23138" y="82391"/>
                      </a:cubicBezTo>
                      <a:cubicBezTo>
                        <a:pt x="26566" y="89821"/>
                        <a:pt x="31136" y="95536"/>
                        <a:pt x="37040" y="99441"/>
                      </a:cubicBezTo>
                      <a:cubicBezTo>
                        <a:pt x="42848" y="103346"/>
                        <a:pt x="49323" y="105346"/>
                        <a:pt x="56369" y="105346"/>
                      </a:cubicBezTo>
                      <a:cubicBezTo>
                        <a:pt x="62177" y="105346"/>
                        <a:pt x="67034" y="104584"/>
                        <a:pt x="71033" y="102965"/>
                      </a:cubicBezTo>
                      <a:cubicBezTo>
                        <a:pt x="75032" y="101346"/>
                        <a:pt x="78555" y="99536"/>
                        <a:pt x="81697" y="97441"/>
                      </a:cubicBezTo>
                      <a:lnTo>
                        <a:pt x="92933" y="78677"/>
                      </a:lnTo>
                      <a:lnTo>
                        <a:pt x="95789" y="78677"/>
                      </a:lnTo>
                      <a:lnTo>
                        <a:pt x="93790" y="105728"/>
                      </a:lnTo>
                      <a:cubicBezTo>
                        <a:pt x="88838" y="108204"/>
                        <a:pt x="83601" y="110204"/>
                        <a:pt x="77984" y="111728"/>
                      </a:cubicBezTo>
                      <a:cubicBezTo>
                        <a:pt x="72366" y="113348"/>
                        <a:pt x="65129" y="114109"/>
                        <a:pt x="56179" y="114109"/>
                      </a:cubicBezTo>
                    </a:path>
                  </a:pathLst>
                </a:custGeom>
                <a:solidFill>
                  <a:srgbClr val="000000"/>
                </a:solidFill>
                <a:ln w="9515"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9E717541-3085-D2C9-18AF-F8B55A0FED53}"/>
                    </a:ext>
                  </a:extLst>
                </p:cNvPr>
                <p:cNvSpPr/>
                <p:nvPr/>
              </p:nvSpPr>
              <p:spPr>
                <a:xfrm>
                  <a:off x="7300631" y="5239003"/>
                  <a:ext cx="112928" cy="114109"/>
                </a:xfrm>
                <a:custGeom>
                  <a:avLst/>
                  <a:gdLst>
                    <a:gd name="connsiteX0" fmla="*/ 59607 w 112928"/>
                    <a:gd name="connsiteY0" fmla="*/ 105537 h 114109"/>
                    <a:gd name="connsiteX1" fmla="*/ 77603 w 112928"/>
                    <a:gd name="connsiteY1" fmla="*/ 100203 h 114109"/>
                    <a:gd name="connsiteX2" fmla="*/ 89695 w 112928"/>
                    <a:gd name="connsiteY2" fmla="*/ 85058 h 114109"/>
                    <a:gd name="connsiteX3" fmla="*/ 94075 w 112928"/>
                    <a:gd name="connsiteY3" fmla="*/ 62008 h 114109"/>
                    <a:gd name="connsiteX4" fmla="*/ 88743 w 112928"/>
                    <a:gd name="connsiteY4" fmla="*/ 33528 h 114109"/>
                    <a:gd name="connsiteX5" fmla="*/ 74175 w 112928"/>
                    <a:gd name="connsiteY5" fmla="*/ 14669 h 114109"/>
                    <a:gd name="connsiteX6" fmla="*/ 53703 w 112928"/>
                    <a:gd name="connsiteY6" fmla="*/ 8001 h 114109"/>
                    <a:gd name="connsiteX7" fmla="*/ 35612 w 112928"/>
                    <a:gd name="connsiteY7" fmla="*/ 13335 h 114109"/>
                    <a:gd name="connsiteX8" fmla="*/ 23233 w 112928"/>
                    <a:gd name="connsiteY8" fmla="*/ 28385 h 114109"/>
                    <a:gd name="connsiteX9" fmla="*/ 18758 w 112928"/>
                    <a:gd name="connsiteY9" fmla="*/ 51435 h 114109"/>
                    <a:gd name="connsiteX10" fmla="*/ 24185 w 112928"/>
                    <a:gd name="connsiteY10" fmla="*/ 80010 h 114109"/>
                    <a:gd name="connsiteX11" fmla="*/ 38944 w 112928"/>
                    <a:gd name="connsiteY11" fmla="*/ 98965 h 114109"/>
                    <a:gd name="connsiteX12" fmla="*/ 59702 w 112928"/>
                    <a:gd name="connsiteY12" fmla="*/ 105727 h 114109"/>
                    <a:gd name="connsiteX13" fmla="*/ 56369 w 112928"/>
                    <a:gd name="connsiteY13" fmla="*/ 114110 h 114109"/>
                    <a:gd name="connsiteX14" fmla="*/ 33993 w 112928"/>
                    <a:gd name="connsiteY14" fmla="*/ 109823 h 114109"/>
                    <a:gd name="connsiteX15" fmla="*/ 15997 w 112928"/>
                    <a:gd name="connsiteY15" fmla="*/ 97917 h 114109"/>
                    <a:gd name="connsiteX16" fmla="*/ 4190 w 112928"/>
                    <a:gd name="connsiteY16" fmla="*/ 79915 h 114109"/>
                    <a:gd name="connsiteX17" fmla="*/ 0 w 112928"/>
                    <a:gd name="connsiteY17" fmla="*/ 57055 h 114109"/>
                    <a:gd name="connsiteX18" fmla="*/ 4190 w 112928"/>
                    <a:gd name="connsiteY18" fmla="*/ 34195 h 114109"/>
                    <a:gd name="connsiteX19" fmla="*/ 15997 w 112928"/>
                    <a:gd name="connsiteY19" fmla="*/ 16192 h 114109"/>
                    <a:gd name="connsiteX20" fmla="*/ 33993 w 112928"/>
                    <a:gd name="connsiteY20" fmla="*/ 4286 h 114109"/>
                    <a:gd name="connsiteX21" fmla="*/ 56369 w 112928"/>
                    <a:gd name="connsiteY21" fmla="*/ 0 h 114109"/>
                    <a:gd name="connsiteX22" fmla="*/ 78745 w 112928"/>
                    <a:gd name="connsiteY22" fmla="*/ 4286 h 114109"/>
                    <a:gd name="connsiteX23" fmla="*/ 96741 w 112928"/>
                    <a:gd name="connsiteY23" fmla="*/ 16192 h 114109"/>
                    <a:gd name="connsiteX24" fmla="*/ 108644 w 112928"/>
                    <a:gd name="connsiteY24" fmla="*/ 34195 h 114109"/>
                    <a:gd name="connsiteX25" fmla="*/ 112929 w 112928"/>
                    <a:gd name="connsiteY25" fmla="*/ 57055 h 114109"/>
                    <a:gd name="connsiteX26" fmla="*/ 108644 w 112928"/>
                    <a:gd name="connsiteY26" fmla="*/ 79915 h 114109"/>
                    <a:gd name="connsiteX27" fmla="*/ 96741 w 112928"/>
                    <a:gd name="connsiteY27" fmla="*/ 97917 h 114109"/>
                    <a:gd name="connsiteX28" fmla="*/ 78745 w 112928"/>
                    <a:gd name="connsiteY28" fmla="*/ 109823 h 114109"/>
                    <a:gd name="connsiteX29" fmla="*/ 56369 w 112928"/>
                    <a:gd name="connsiteY29" fmla="*/ 114110 h 11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2928" h="114109">
                      <a:moveTo>
                        <a:pt x="59607" y="105537"/>
                      </a:moveTo>
                      <a:cubicBezTo>
                        <a:pt x="66462" y="105537"/>
                        <a:pt x="72461" y="103727"/>
                        <a:pt x="77603" y="100203"/>
                      </a:cubicBezTo>
                      <a:cubicBezTo>
                        <a:pt x="82744" y="96584"/>
                        <a:pt x="86744" y="91631"/>
                        <a:pt x="89695" y="85058"/>
                      </a:cubicBezTo>
                      <a:cubicBezTo>
                        <a:pt x="92552" y="78581"/>
                        <a:pt x="94075" y="70866"/>
                        <a:pt x="94075" y="62008"/>
                      </a:cubicBezTo>
                      <a:cubicBezTo>
                        <a:pt x="94075" y="51149"/>
                        <a:pt x="92266" y="41624"/>
                        <a:pt x="88743" y="33528"/>
                      </a:cubicBezTo>
                      <a:cubicBezTo>
                        <a:pt x="85220" y="25432"/>
                        <a:pt x="80269" y="19145"/>
                        <a:pt x="74175" y="14669"/>
                      </a:cubicBezTo>
                      <a:cubicBezTo>
                        <a:pt x="67986" y="10192"/>
                        <a:pt x="61225" y="8001"/>
                        <a:pt x="53703" y="8001"/>
                      </a:cubicBezTo>
                      <a:cubicBezTo>
                        <a:pt x="46847" y="8001"/>
                        <a:pt x="40849" y="9716"/>
                        <a:pt x="35612" y="13335"/>
                      </a:cubicBezTo>
                      <a:cubicBezTo>
                        <a:pt x="30375" y="16859"/>
                        <a:pt x="26280" y="21908"/>
                        <a:pt x="23233" y="28385"/>
                      </a:cubicBezTo>
                      <a:cubicBezTo>
                        <a:pt x="20281" y="34862"/>
                        <a:pt x="18758" y="42577"/>
                        <a:pt x="18758" y="51435"/>
                      </a:cubicBezTo>
                      <a:cubicBezTo>
                        <a:pt x="18758" y="62294"/>
                        <a:pt x="20567" y="71819"/>
                        <a:pt x="24185" y="80010"/>
                      </a:cubicBezTo>
                      <a:cubicBezTo>
                        <a:pt x="27804" y="88202"/>
                        <a:pt x="32755" y="94488"/>
                        <a:pt x="38944" y="98965"/>
                      </a:cubicBezTo>
                      <a:cubicBezTo>
                        <a:pt x="45133" y="103442"/>
                        <a:pt x="52084" y="105727"/>
                        <a:pt x="59702" y="105727"/>
                      </a:cubicBezTo>
                      <a:moveTo>
                        <a:pt x="56369" y="114110"/>
                      </a:moveTo>
                      <a:cubicBezTo>
                        <a:pt x="48276" y="114110"/>
                        <a:pt x="40849" y="112681"/>
                        <a:pt x="33993" y="109823"/>
                      </a:cubicBezTo>
                      <a:cubicBezTo>
                        <a:pt x="27137" y="106966"/>
                        <a:pt x="21138" y="102965"/>
                        <a:pt x="15997" y="97917"/>
                      </a:cubicBezTo>
                      <a:cubicBezTo>
                        <a:pt x="10950" y="92774"/>
                        <a:pt x="6951" y="86773"/>
                        <a:pt x="4190" y="79915"/>
                      </a:cubicBezTo>
                      <a:cubicBezTo>
                        <a:pt x="1428" y="72962"/>
                        <a:pt x="0" y="65341"/>
                        <a:pt x="0" y="57055"/>
                      </a:cubicBezTo>
                      <a:cubicBezTo>
                        <a:pt x="0" y="48768"/>
                        <a:pt x="1428" y="41148"/>
                        <a:pt x="4190" y="34195"/>
                      </a:cubicBezTo>
                      <a:cubicBezTo>
                        <a:pt x="6951" y="27241"/>
                        <a:pt x="10950" y="21241"/>
                        <a:pt x="15997" y="16192"/>
                      </a:cubicBezTo>
                      <a:cubicBezTo>
                        <a:pt x="21043" y="11144"/>
                        <a:pt x="27042" y="7144"/>
                        <a:pt x="33993" y="4286"/>
                      </a:cubicBezTo>
                      <a:cubicBezTo>
                        <a:pt x="40849" y="1429"/>
                        <a:pt x="48371" y="0"/>
                        <a:pt x="56369" y="0"/>
                      </a:cubicBezTo>
                      <a:cubicBezTo>
                        <a:pt x="64367" y="0"/>
                        <a:pt x="71890" y="1429"/>
                        <a:pt x="78745" y="4286"/>
                      </a:cubicBezTo>
                      <a:cubicBezTo>
                        <a:pt x="85601" y="7144"/>
                        <a:pt x="91600" y="11144"/>
                        <a:pt x="96741" y="16192"/>
                      </a:cubicBezTo>
                      <a:cubicBezTo>
                        <a:pt x="101788" y="21241"/>
                        <a:pt x="105787" y="27337"/>
                        <a:pt x="108644" y="34195"/>
                      </a:cubicBezTo>
                      <a:cubicBezTo>
                        <a:pt x="111500" y="41148"/>
                        <a:pt x="112929" y="48768"/>
                        <a:pt x="112929" y="57055"/>
                      </a:cubicBezTo>
                      <a:cubicBezTo>
                        <a:pt x="112929" y="65341"/>
                        <a:pt x="111500" y="72962"/>
                        <a:pt x="108644" y="79915"/>
                      </a:cubicBezTo>
                      <a:cubicBezTo>
                        <a:pt x="105787" y="86868"/>
                        <a:pt x="101788" y="92869"/>
                        <a:pt x="96741" y="97917"/>
                      </a:cubicBezTo>
                      <a:cubicBezTo>
                        <a:pt x="91600" y="103061"/>
                        <a:pt x="85696" y="106966"/>
                        <a:pt x="78745" y="109823"/>
                      </a:cubicBezTo>
                      <a:cubicBezTo>
                        <a:pt x="71890" y="112681"/>
                        <a:pt x="64367" y="114110"/>
                        <a:pt x="56369" y="114110"/>
                      </a:cubicBezTo>
                    </a:path>
                  </a:pathLst>
                </a:custGeom>
                <a:solidFill>
                  <a:srgbClr val="000000"/>
                </a:solidFill>
                <a:ln w="9515" cap="flat">
                  <a:noFill/>
                  <a:prstDash val="solid"/>
                  <a:miter/>
                </a:ln>
              </p:spPr>
              <p:txBody>
                <a:bodyPr rtlCol="0" anchor="ctr"/>
                <a:lstStyle/>
                <a:p>
                  <a:endParaRPr lang="en-US"/>
                </a:p>
              </p:txBody>
            </p:sp>
          </p:grpSp>
          <p:sp>
            <p:nvSpPr>
              <p:cNvPr id="196" name="Freeform 195">
                <a:extLst>
                  <a:ext uri="{FF2B5EF4-FFF2-40B4-BE49-F238E27FC236}">
                    <a16:creationId xmlns:a16="http://schemas.microsoft.com/office/drawing/2014/main" id="{0A43AFF4-0810-0BED-494A-5BCB59A5D8F2}"/>
                  </a:ext>
                </a:extLst>
              </p:cNvPr>
              <p:cNvSpPr/>
              <p:nvPr/>
            </p:nvSpPr>
            <p:spPr>
              <a:xfrm>
                <a:off x="7432603" y="5240432"/>
                <a:ext cx="44847" cy="110870"/>
              </a:xfrm>
              <a:custGeom>
                <a:avLst/>
                <a:gdLst>
                  <a:gd name="connsiteX0" fmla="*/ 0 w 44847"/>
                  <a:gd name="connsiteY0" fmla="*/ 110871 h 110870"/>
                  <a:gd name="connsiteX1" fmla="*/ 0 w 44847"/>
                  <a:gd name="connsiteY1" fmla="*/ 108109 h 110870"/>
                  <a:gd name="connsiteX2" fmla="*/ 13807 w 44847"/>
                  <a:gd name="connsiteY2" fmla="*/ 101441 h 110870"/>
                  <a:gd name="connsiteX3" fmla="*/ 13807 w 44847"/>
                  <a:gd name="connsiteY3" fmla="*/ 9430 h 110870"/>
                  <a:gd name="connsiteX4" fmla="*/ 0 w 44847"/>
                  <a:gd name="connsiteY4" fmla="*/ 2667 h 110870"/>
                  <a:gd name="connsiteX5" fmla="*/ 0 w 44847"/>
                  <a:gd name="connsiteY5" fmla="*/ 0 h 110870"/>
                  <a:gd name="connsiteX6" fmla="*/ 44848 w 44847"/>
                  <a:gd name="connsiteY6" fmla="*/ 0 h 110870"/>
                  <a:gd name="connsiteX7" fmla="*/ 44848 w 44847"/>
                  <a:gd name="connsiteY7" fmla="*/ 2667 h 110870"/>
                  <a:gd name="connsiteX8" fmla="*/ 31231 w 44847"/>
                  <a:gd name="connsiteY8" fmla="*/ 9430 h 110870"/>
                  <a:gd name="connsiteX9" fmla="*/ 31231 w 44847"/>
                  <a:gd name="connsiteY9" fmla="*/ 101441 h 110870"/>
                  <a:gd name="connsiteX10" fmla="*/ 44848 w 44847"/>
                  <a:gd name="connsiteY10" fmla="*/ 108109 h 110870"/>
                  <a:gd name="connsiteX11" fmla="*/ 44848 w 44847"/>
                  <a:gd name="connsiteY11" fmla="*/ 110871 h 110870"/>
                  <a:gd name="connsiteX12" fmla="*/ 0 w 44847"/>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0">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23DA522D-0DBD-DA85-166C-AE69104A58BA}"/>
                  </a:ext>
                </a:extLst>
              </p:cNvPr>
              <p:cNvSpPr/>
              <p:nvPr/>
            </p:nvSpPr>
            <p:spPr>
              <a:xfrm>
                <a:off x="7503446"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3064196E-39FC-3240-B6B7-5AB0BD9D9912}"/>
                  </a:ext>
                </a:extLst>
              </p:cNvPr>
              <p:cNvSpPr/>
              <p:nvPr/>
            </p:nvSpPr>
            <p:spPr>
              <a:xfrm>
                <a:off x="7632752" y="5251577"/>
                <a:ext cx="92837" cy="89344"/>
              </a:xfrm>
              <a:custGeom>
                <a:avLst/>
                <a:gdLst>
                  <a:gd name="connsiteX0" fmla="*/ 0 w 92837"/>
                  <a:gd name="connsiteY0" fmla="*/ 88678 h 89344"/>
                  <a:gd name="connsiteX1" fmla="*/ 0 w 92837"/>
                  <a:gd name="connsiteY1" fmla="*/ 86582 h 89344"/>
                  <a:gd name="connsiteX2" fmla="*/ 10950 w 92837"/>
                  <a:gd name="connsiteY2" fmla="*/ 81153 h 89344"/>
                  <a:gd name="connsiteX3" fmla="*/ 10950 w 92837"/>
                  <a:gd name="connsiteY3" fmla="*/ 7810 h 89344"/>
                  <a:gd name="connsiteX4" fmla="*/ 190 w 92837"/>
                  <a:gd name="connsiteY4" fmla="*/ 2191 h 89344"/>
                  <a:gd name="connsiteX5" fmla="*/ 190 w 92837"/>
                  <a:gd name="connsiteY5" fmla="*/ 0 h 89344"/>
                  <a:gd name="connsiteX6" fmla="*/ 21234 w 92837"/>
                  <a:gd name="connsiteY6" fmla="*/ 0 h 89344"/>
                  <a:gd name="connsiteX7" fmla="*/ 72651 w 92837"/>
                  <a:gd name="connsiteY7" fmla="*/ 63341 h 89344"/>
                  <a:gd name="connsiteX8" fmla="*/ 72651 w 92837"/>
                  <a:gd name="connsiteY8" fmla="*/ 7429 h 89344"/>
                  <a:gd name="connsiteX9" fmla="*/ 58845 w 92837"/>
                  <a:gd name="connsiteY9" fmla="*/ 2191 h 89344"/>
                  <a:gd name="connsiteX10" fmla="*/ 58845 w 92837"/>
                  <a:gd name="connsiteY10" fmla="*/ 0 h 89344"/>
                  <a:gd name="connsiteX11" fmla="*/ 92838 w 92837"/>
                  <a:gd name="connsiteY11" fmla="*/ 0 h 89344"/>
                  <a:gd name="connsiteX12" fmla="*/ 92838 w 92837"/>
                  <a:gd name="connsiteY12" fmla="*/ 2191 h 89344"/>
                  <a:gd name="connsiteX13" fmla="*/ 82078 w 92837"/>
                  <a:gd name="connsiteY13" fmla="*/ 7429 h 89344"/>
                  <a:gd name="connsiteX14" fmla="*/ 82078 w 92837"/>
                  <a:gd name="connsiteY14" fmla="*/ 89344 h 89344"/>
                  <a:gd name="connsiteX15" fmla="*/ 76270 w 92837"/>
                  <a:gd name="connsiteY15" fmla="*/ 89344 h 89344"/>
                  <a:gd name="connsiteX16" fmla="*/ 20281 w 92837"/>
                  <a:gd name="connsiteY16" fmla="*/ 20574 h 89344"/>
                  <a:gd name="connsiteX17" fmla="*/ 20281 w 92837"/>
                  <a:gd name="connsiteY17" fmla="*/ 81343 h 89344"/>
                  <a:gd name="connsiteX18" fmla="*/ 34183 w 92837"/>
                  <a:gd name="connsiteY18" fmla="*/ 86582 h 89344"/>
                  <a:gd name="connsiteX19" fmla="*/ 34183 w 92837"/>
                  <a:gd name="connsiteY19" fmla="*/ 88678 h 89344"/>
                  <a:gd name="connsiteX20" fmla="*/ 0 w 92837"/>
                  <a:gd name="connsiteY20" fmla="*/ 88678 h 8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837" h="89344">
                    <a:moveTo>
                      <a:pt x="0" y="88678"/>
                    </a:moveTo>
                    <a:lnTo>
                      <a:pt x="0" y="86582"/>
                    </a:lnTo>
                    <a:lnTo>
                      <a:pt x="10950" y="81153"/>
                    </a:lnTo>
                    <a:lnTo>
                      <a:pt x="10950" y="7810"/>
                    </a:lnTo>
                    <a:lnTo>
                      <a:pt x="190" y="2191"/>
                    </a:lnTo>
                    <a:lnTo>
                      <a:pt x="190" y="0"/>
                    </a:lnTo>
                    <a:lnTo>
                      <a:pt x="21234" y="0"/>
                    </a:lnTo>
                    <a:lnTo>
                      <a:pt x="72651" y="63341"/>
                    </a:lnTo>
                    <a:lnTo>
                      <a:pt x="72651" y="7429"/>
                    </a:lnTo>
                    <a:lnTo>
                      <a:pt x="58845" y="2191"/>
                    </a:lnTo>
                    <a:lnTo>
                      <a:pt x="58845" y="0"/>
                    </a:lnTo>
                    <a:lnTo>
                      <a:pt x="92838" y="0"/>
                    </a:lnTo>
                    <a:lnTo>
                      <a:pt x="92838" y="2191"/>
                    </a:lnTo>
                    <a:lnTo>
                      <a:pt x="82078" y="7429"/>
                    </a:lnTo>
                    <a:lnTo>
                      <a:pt x="82078" y="89344"/>
                    </a:lnTo>
                    <a:lnTo>
                      <a:pt x="76270" y="89344"/>
                    </a:lnTo>
                    <a:lnTo>
                      <a:pt x="20281" y="20574"/>
                    </a:lnTo>
                    <a:lnTo>
                      <a:pt x="20281" y="81343"/>
                    </a:lnTo>
                    <a:lnTo>
                      <a:pt x="34183" y="86582"/>
                    </a:lnTo>
                    <a:lnTo>
                      <a:pt x="34183" y="88678"/>
                    </a:lnTo>
                    <a:lnTo>
                      <a:pt x="0" y="88678"/>
                    </a:lnTo>
                    <a:close/>
                  </a:path>
                </a:pathLst>
              </a:custGeom>
              <a:solidFill>
                <a:srgbClr val="000000"/>
              </a:solidFill>
              <a:ln w="9515" cap="flat">
                <a:noFill/>
                <a:prstDash val="solid"/>
                <a:miter/>
              </a:ln>
            </p:spPr>
            <p:txBody>
              <a:bodyPr rtlCol="0" anchor="ctr"/>
              <a:lstStyle/>
              <a:p>
                <a:endParaRPr lang="en-US"/>
              </a:p>
            </p:txBody>
          </p:sp>
          <p:grpSp>
            <p:nvGrpSpPr>
              <p:cNvPr id="199" name="Graphic 12">
                <a:extLst>
                  <a:ext uri="{FF2B5EF4-FFF2-40B4-BE49-F238E27FC236}">
                    <a16:creationId xmlns:a16="http://schemas.microsoft.com/office/drawing/2014/main" id="{803D6654-E699-ECC3-211F-0C0603AA38E7}"/>
                  </a:ext>
                </a:extLst>
              </p:cNvPr>
              <p:cNvGrpSpPr/>
              <p:nvPr/>
            </p:nvGrpSpPr>
            <p:grpSpPr>
              <a:xfrm>
                <a:off x="6668955" y="5214715"/>
                <a:ext cx="1154327" cy="321468"/>
                <a:chOff x="6668955" y="5214715"/>
                <a:chExt cx="1154327" cy="321468"/>
              </a:xfrm>
              <a:solidFill>
                <a:srgbClr val="000000"/>
              </a:solidFill>
            </p:grpSpPr>
            <p:sp>
              <p:nvSpPr>
                <p:cNvPr id="258" name="Freeform 257">
                  <a:extLst>
                    <a:ext uri="{FF2B5EF4-FFF2-40B4-BE49-F238E27FC236}">
                      <a16:creationId xmlns:a16="http://schemas.microsoft.com/office/drawing/2014/main" id="{DBD6F6BE-FB7A-9D64-33D2-EBB2B2E13D20}"/>
                    </a:ext>
                  </a:extLst>
                </p:cNvPr>
                <p:cNvSpPr/>
                <p:nvPr/>
              </p:nvSpPr>
              <p:spPr>
                <a:xfrm>
                  <a:off x="7730159" y="5250624"/>
                  <a:ext cx="93123" cy="88963"/>
                </a:xfrm>
                <a:custGeom>
                  <a:avLst/>
                  <a:gdLst>
                    <a:gd name="connsiteX0" fmla="*/ 26756 w 93123"/>
                    <a:gd name="connsiteY0" fmla="*/ 59817 h 88963"/>
                    <a:gd name="connsiteX1" fmla="*/ 26756 w 93123"/>
                    <a:gd name="connsiteY1" fmla="*/ 59817 h 88963"/>
                    <a:gd name="connsiteX2" fmla="*/ 43515 w 93123"/>
                    <a:gd name="connsiteY2" fmla="*/ 18479 h 88963"/>
                    <a:gd name="connsiteX3" fmla="*/ 53798 w 93123"/>
                    <a:gd name="connsiteY3" fmla="*/ 43720 h 88963"/>
                    <a:gd name="connsiteX4" fmla="*/ 26756 w 93123"/>
                    <a:gd name="connsiteY4" fmla="*/ 59817 h 88963"/>
                    <a:gd name="connsiteX5" fmla="*/ 84078 w 93123"/>
                    <a:gd name="connsiteY5" fmla="*/ 82106 h 88963"/>
                    <a:gd name="connsiteX6" fmla="*/ 69224 w 93123"/>
                    <a:gd name="connsiteY6" fmla="*/ 46196 h 88963"/>
                    <a:gd name="connsiteX7" fmla="*/ 69224 w 93123"/>
                    <a:gd name="connsiteY7" fmla="*/ 46196 h 88963"/>
                    <a:gd name="connsiteX8" fmla="*/ 81888 w 93123"/>
                    <a:gd name="connsiteY8" fmla="*/ 44958 h 88963"/>
                    <a:gd name="connsiteX9" fmla="*/ 79412 w 93123"/>
                    <a:gd name="connsiteY9" fmla="*/ 38862 h 88963"/>
                    <a:gd name="connsiteX10" fmla="*/ 66843 w 93123"/>
                    <a:gd name="connsiteY10" fmla="*/ 40386 h 88963"/>
                    <a:gd name="connsiteX11" fmla="*/ 66843 w 93123"/>
                    <a:gd name="connsiteY11" fmla="*/ 40386 h 88963"/>
                    <a:gd name="connsiteX12" fmla="*/ 50085 w 93123"/>
                    <a:gd name="connsiteY12" fmla="*/ 0 h 88963"/>
                    <a:gd name="connsiteX13" fmla="*/ 42753 w 93123"/>
                    <a:gd name="connsiteY13" fmla="*/ 0 h 88963"/>
                    <a:gd name="connsiteX14" fmla="*/ 8379 w 93123"/>
                    <a:gd name="connsiteY14" fmla="*/ 82487 h 88963"/>
                    <a:gd name="connsiteX15" fmla="*/ 0 w 93123"/>
                    <a:gd name="connsiteY15" fmla="*/ 86868 h 88963"/>
                    <a:gd name="connsiteX16" fmla="*/ 0 w 93123"/>
                    <a:gd name="connsiteY16" fmla="*/ 88964 h 88963"/>
                    <a:gd name="connsiteX17" fmla="*/ 28946 w 93123"/>
                    <a:gd name="connsiteY17" fmla="*/ 88964 h 88963"/>
                    <a:gd name="connsiteX18" fmla="*/ 28946 w 93123"/>
                    <a:gd name="connsiteY18" fmla="*/ 86868 h 88963"/>
                    <a:gd name="connsiteX19" fmla="*/ 17901 w 93123"/>
                    <a:gd name="connsiteY19" fmla="*/ 82391 h 88963"/>
                    <a:gd name="connsiteX20" fmla="*/ 56274 w 93123"/>
                    <a:gd name="connsiteY20" fmla="*/ 49340 h 88963"/>
                    <a:gd name="connsiteX21" fmla="*/ 56274 w 93123"/>
                    <a:gd name="connsiteY21" fmla="*/ 49340 h 88963"/>
                    <a:gd name="connsiteX22" fmla="*/ 69604 w 93123"/>
                    <a:gd name="connsiteY22" fmla="*/ 82201 h 88963"/>
                    <a:gd name="connsiteX23" fmla="*/ 57797 w 93123"/>
                    <a:gd name="connsiteY23" fmla="*/ 86868 h 88963"/>
                    <a:gd name="connsiteX24" fmla="*/ 57797 w 93123"/>
                    <a:gd name="connsiteY24" fmla="*/ 88964 h 88963"/>
                    <a:gd name="connsiteX25" fmla="*/ 93123 w 93123"/>
                    <a:gd name="connsiteY25" fmla="*/ 88964 h 88963"/>
                    <a:gd name="connsiteX26" fmla="*/ 93123 w 93123"/>
                    <a:gd name="connsiteY26" fmla="*/ 86868 h 88963"/>
                    <a:gd name="connsiteX27" fmla="*/ 84173 w 93123"/>
                    <a:gd name="connsiteY27" fmla="*/ 82010 h 8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3123" h="88963">
                      <a:moveTo>
                        <a:pt x="26756" y="59817"/>
                      </a:moveTo>
                      <a:cubicBezTo>
                        <a:pt x="26756" y="59817"/>
                        <a:pt x="26756" y="59817"/>
                        <a:pt x="26756" y="59817"/>
                      </a:cubicBezTo>
                      <a:lnTo>
                        <a:pt x="43515" y="18479"/>
                      </a:lnTo>
                      <a:lnTo>
                        <a:pt x="53798" y="43720"/>
                      </a:lnTo>
                      <a:cubicBezTo>
                        <a:pt x="41896" y="47720"/>
                        <a:pt x="33136" y="53721"/>
                        <a:pt x="26756" y="59817"/>
                      </a:cubicBezTo>
                      <a:moveTo>
                        <a:pt x="84078" y="82106"/>
                      </a:moveTo>
                      <a:lnTo>
                        <a:pt x="69224" y="46196"/>
                      </a:lnTo>
                      <a:lnTo>
                        <a:pt x="69224" y="46196"/>
                      </a:lnTo>
                      <a:cubicBezTo>
                        <a:pt x="73127" y="45530"/>
                        <a:pt x="77317" y="45148"/>
                        <a:pt x="81888" y="44958"/>
                      </a:cubicBezTo>
                      <a:lnTo>
                        <a:pt x="79412" y="38862"/>
                      </a:lnTo>
                      <a:cubicBezTo>
                        <a:pt x="74936" y="39148"/>
                        <a:pt x="70747" y="39624"/>
                        <a:pt x="66843" y="40386"/>
                      </a:cubicBezTo>
                      <a:lnTo>
                        <a:pt x="66843" y="40386"/>
                      </a:lnTo>
                      <a:lnTo>
                        <a:pt x="50085" y="0"/>
                      </a:lnTo>
                      <a:lnTo>
                        <a:pt x="42753" y="0"/>
                      </a:lnTo>
                      <a:lnTo>
                        <a:pt x="8379" y="82487"/>
                      </a:lnTo>
                      <a:lnTo>
                        <a:pt x="0" y="86868"/>
                      </a:lnTo>
                      <a:lnTo>
                        <a:pt x="0" y="88964"/>
                      </a:lnTo>
                      <a:lnTo>
                        <a:pt x="28946" y="88964"/>
                      </a:lnTo>
                      <a:lnTo>
                        <a:pt x="28946" y="86868"/>
                      </a:lnTo>
                      <a:lnTo>
                        <a:pt x="17901" y="82391"/>
                      </a:lnTo>
                      <a:cubicBezTo>
                        <a:pt x="19425" y="78391"/>
                        <a:pt x="28661" y="58483"/>
                        <a:pt x="56274" y="49340"/>
                      </a:cubicBezTo>
                      <a:lnTo>
                        <a:pt x="56274" y="49340"/>
                      </a:lnTo>
                      <a:lnTo>
                        <a:pt x="69604" y="82201"/>
                      </a:lnTo>
                      <a:lnTo>
                        <a:pt x="57797" y="86868"/>
                      </a:lnTo>
                      <a:lnTo>
                        <a:pt x="57797" y="88964"/>
                      </a:lnTo>
                      <a:lnTo>
                        <a:pt x="93123" y="88964"/>
                      </a:lnTo>
                      <a:lnTo>
                        <a:pt x="93123" y="86868"/>
                      </a:lnTo>
                      <a:lnTo>
                        <a:pt x="84173" y="82010"/>
                      </a:lnTo>
                      <a:close/>
                    </a:path>
                  </a:pathLst>
                </a:custGeom>
                <a:solidFill>
                  <a:srgbClr val="000000"/>
                </a:solidFill>
                <a:ln w="9515"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A8573F22-D490-6627-B9C9-F293CAAB2698}"/>
                    </a:ext>
                  </a:extLst>
                </p:cNvPr>
                <p:cNvSpPr/>
                <p:nvPr/>
              </p:nvSpPr>
              <p:spPr>
                <a:xfrm>
                  <a:off x="6668955" y="5214715"/>
                  <a:ext cx="154062" cy="160972"/>
                </a:xfrm>
                <a:custGeom>
                  <a:avLst/>
                  <a:gdLst>
                    <a:gd name="connsiteX0" fmla="*/ 81888 w 154062"/>
                    <a:gd name="connsiteY0" fmla="*/ 151067 h 160972"/>
                    <a:gd name="connsiteX1" fmla="*/ 109405 w 154062"/>
                    <a:gd name="connsiteY1" fmla="*/ 143256 h 160972"/>
                    <a:gd name="connsiteX2" fmla="*/ 127878 w 154062"/>
                    <a:gd name="connsiteY2" fmla="*/ 121253 h 160972"/>
                    <a:gd name="connsiteX3" fmla="*/ 134543 w 154062"/>
                    <a:gd name="connsiteY3" fmla="*/ 87821 h 160972"/>
                    <a:gd name="connsiteX4" fmla="*/ 126259 w 154062"/>
                    <a:gd name="connsiteY4" fmla="*/ 46577 h 160972"/>
                    <a:gd name="connsiteX5" fmla="*/ 103978 w 154062"/>
                    <a:gd name="connsiteY5" fmla="*/ 19336 h 160972"/>
                    <a:gd name="connsiteX6" fmla="*/ 72937 w 154062"/>
                    <a:gd name="connsiteY6" fmla="*/ 9620 h 160972"/>
                    <a:gd name="connsiteX7" fmla="*/ 45229 w 154062"/>
                    <a:gd name="connsiteY7" fmla="*/ 17335 h 160972"/>
                    <a:gd name="connsiteX8" fmla="*/ 26375 w 154062"/>
                    <a:gd name="connsiteY8" fmla="*/ 39243 h 160972"/>
                    <a:gd name="connsiteX9" fmla="*/ 19615 w 154062"/>
                    <a:gd name="connsiteY9" fmla="*/ 72676 h 160972"/>
                    <a:gd name="connsiteX10" fmla="*/ 27899 w 154062"/>
                    <a:gd name="connsiteY10" fmla="*/ 114014 h 160972"/>
                    <a:gd name="connsiteX11" fmla="*/ 50275 w 154062"/>
                    <a:gd name="connsiteY11" fmla="*/ 141351 h 160972"/>
                    <a:gd name="connsiteX12" fmla="*/ 81888 w 154062"/>
                    <a:gd name="connsiteY12" fmla="*/ 151067 h 160972"/>
                    <a:gd name="connsiteX13" fmla="*/ 76936 w 154062"/>
                    <a:gd name="connsiteY13" fmla="*/ 160972 h 160972"/>
                    <a:gd name="connsiteX14" fmla="*/ 46276 w 154062"/>
                    <a:gd name="connsiteY14" fmla="*/ 154972 h 160972"/>
                    <a:gd name="connsiteX15" fmla="*/ 21900 w 154062"/>
                    <a:gd name="connsiteY15" fmla="*/ 138112 h 160972"/>
                    <a:gd name="connsiteX16" fmla="*/ 5808 w 154062"/>
                    <a:gd name="connsiteY16" fmla="*/ 112681 h 160972"/>
                    <a:gd name="connsiteX17" fmla="*/ 0 w 154062"/>
                    <a:gd name="connsiteY17" fmla="*/ 80486 h 160972"/>
                    <a:gd name="connsiteX18" fmla="*/ 5808 w 154062"/>
                    <a:gd name="connsiteY18" fmla="*/ 48292 h 160972"/>
                    <a:gd name="connsiteX19" fmla="*/ 21900 w 154062"/>
                    <a:gd name="connsiteY19" fmla="*/ 22860 h 160972"/>
                    <a:gd name="connsiteX20" fmla="*/ 46276 w 154062"/>
                    <a:gd name="connsiteY20" fmla="*/ 6001 h 160972"/>
                    <a:gd name="connsiteX21" fmla="*/ 76936 w 154062"/>
                    <a:gd name="connsiteY21" fmla="*/ 0 h 160972"/>
                    <a:gd name="connsiteX22" fmla="*/ 107596 w 154062"/>
                    <a:gd name="connsiteY22" fmla="*/ 6001 h 160972"/>
                    <a:gd name="connsiteX23" fmla="*/ 132067 w 154062"/>
                    <a:gd name="connsiteY23" fmla="*/ 22860 h 160972"/>
                    <a:gd name="connsiteX24" fmla="*/ 148254 w 154062"/>
                    <a:gd name="connsiteY24" fmla="*/ 48292 h 160972"/>
                    <a:gd name="connsiteX25" fmla="*/ 154063 w 154062"/>
                    <a:gd name="connsiteY25" fmla="*/ 80486 h 160972"/>
                    <a:gd name="connsiteX26" fmla="*/ 148254 w 154062"/>
                    <a:gd name="connsiteY26" fmla="*/ 112681 h 160972"/>
                    <a:gd name="connsiteX27" fmla="*/ 132067 w 154062"/>
                    <a:gd name="connsiteY27" fmla="*/ 138112 h 160972"/>
                    <a:gd name="connsiteX28" fmla="*/ 107596 w 154062"/>
                    <a:gd name="connsiteY28" fmla="*/ 154972 h 160972"/>
                    <a:gd name="connsiteX29" fmla="*/ 76936 w 154062"/>
                    <a:gd name="connsiteY29" fmla="*/ 160972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4062" h="160972">
                      <a:moveTo>
                        <a:pt x="81888" y="151067"/>
                      </a:moveTo>
                      <a:cubicBezTo>
                        <a:pt x="92361" y="151067"/>
                        <a:pt x="101502" y="148495"/>
                        <a:pt x="109405" y="143256"/>
                      </a:cubicBezTo>
                      <a:cubicBezTo>
                        <a:pt x="117309" y="138017"/>
                        <a:pt x="123498" y="130683"/>
                        <a:pt x="127878" y="121253"/>
                      </a:cubicBezTo>
                      <a:cubicBezTo>
                        <a:pt x="132258" y="111728"/>
                        <a:pt x="134543" y="100679"/>
                        <a:pt x="134543" y="87821"/>
                      </a:cubicBezTo>
                      <a:cubicBezTo>
                        <a:pt x="134543" y="72009"/>
                        <a:pt x="131782" y="58293"/>
                        <a:pt x="126259" y="46577"/>
                      </a:cubicBezTo>
                      <a:cubicBezTo>
                        <a:pt x="120736" y="34862"/>
                        <a:pt x="113309" y="25813"/>
                        <a:pt x="103978" y="19336"/>
                      </a:cubicBezTo>
                      <a:cubicBezTo>
                        <a:pt x="94647" y="12859"/>
                        <a:pt x="84363" y="9620"/>
                        <a:pt x="72937" y="9620"/>
                      </a:cubicBezTo>
                      <a:cubicBezTo>
                        <a:pt x="62558" y="9620"/>
                        <a:pt x="53322" y="12192"/>
                        <a:pt x="45229" y="17335"/>
                      </a:cubicBezTo>
                      <a:cubicBezTo>
                        <a:pt x="37135" y="22479"/>
                        <a:pt x="30946" y="29813"/>
                        <a:pt x="26375" y="39243"/>
                      </a:cubicBezTo>
                      <a:cubicBezTo>
                        <a:pt x="21900" y="48768"/>
                        <a:pt x="19615" y="59817"/>
                        <a:pt x="19615" y="72676"/>
                      </a:cubicBezTo>
                      <a:cubicBezTo>
                        <a:pt x="19615" y="88487"/>
                        <a:pt x="22376" y="102298"/>
                        <a:pt x="27899" y="114014"/>
                      </a:cubicBezTo>
                      <a:cubicBezTo>
                        <a:pt x="33422" y="125825"/>
                        <a:pt x="40849" y="134874"/>
                        <a:pt x="50275" y="141351"/>
                      </a:cubicBezTo>
                      <a:cubicBezTo>
                        <a:pt x="59702" y="147828"/>
                        <a:pt x="70176" y="151067"/>
                        <a:pt x="81888" y="151067"/>
                      </a:cubicBezTo>
                      <a:moveTo>
                        <a:pt x="76936" y="160972"/>
                      </a:moveTo>
                      <a:cubicBezTo>
                        <a:pt x="65891" y="160972"/>
                        <a:pt x="55703" y="158972"/>
                        <a:pt x="46276" y="154972"/>
                      </a:cubicBezTo>
                      <a:cubicBezTo>
                        <a:pt x="36849" y="150971"/>
                        <a:pt x="28756" y="145352"/>
                        <a:pt x="21900" y="138112"/>
                      </a:cubicBezTo>
                      <a:cubicBezTo>
                        <a:pt x="15044" y="130969"/>
                        <a:pt x="9617" y="122396"/>
                        <a:pt x="5808" y="112681"/>
                      </a:cubicBezTo>
                      <a:cubicBezTo>
                        <a:pt x="1904" y="102870"/>
                        <a:pt x="0" y="92202"/>
                        <a:pt x="0" y="80486"/>
                      </a:cubicBezTo>
                      <a:cubicBezTo>
                        <a:pt x="0" y="68771"/>
                        <a:pt x="1904" y="58102"/>
                        <a:pt x="5808" y="48292"/>
                      </a:cubicBezTo>
                      <a:cubicBezTo>
                        <a:pt x="9712" y="38481"/>
                        <a:pt x="15044" y="30004"/>
                        <a:pt x="21900" y="22860"/>
                      </a:cubicBezTo>
                      <a:cubicBezTo>
                        <a:pt x="28756" y="15621"/>
                        <a:pt x="36945" y="10096"/>
                        <a:pt x="46276" y="6001"/>
                      </a:cubicBezTo>
                      <a:cubicBezTo>
                        <a:pt x="55703" y="2000"/>
                        <a:pt x="65891" y="0"/>
                        <a:pt x="76936" y="0"/>
                      </a:cubicBezTo>
                      <a:cubicBezTo>
                        <a:pt x="87981" y="0"/>
                        <a:pt x="98170" y="2000"/>
                        <a:pt x="107596" y="6001"/>
                      </a:cubicBezTo>
                      <a:cubicBezTo>
                        <a:pt x="117023" y="10001"/>
                        <a:pt x="125116" y="15621"/>
                        <a:pt x="132067" y="22860"/>
                      </a:cubicBezTo>
                      <a:cubicBezTo>
                        <a:pt x="139018" y="30004"/>
                        <a:pt x="144446" y="38481"/>
                        <a:pt x="148254" y="48292"/>
                      </a:cubicBezTo>
                      <a:cubicBezTo>
                        <a:pt x="152158" y="58102"/>
                        <a:pt x="154063" y="68866"/>
                        <a:pt x="154063" y="80486"/>
                      </a:cubicBezTo>
                      <a:cubicBezTo>
                        <a:pt x="154063" y="92107"/>
                        <a:pt x="152158" y="102870"/>
                        <a:pt x="148254" y="112681"/>
                      </a:cubicBezTo>
                      <a:cubicBezTo>
                        <a:pt x="144350" y="122492"/>
                        <a:pt x="138923" y="130969"/>
                        <a:pt x="132067" y="138112"/>
                      </a:cubicBezTo>
                      <a:cubicBezTo>
                        <a:pt x="125116" y="145256"/>
                        <a:pt x="116928" y="150876"/>
                        <a:pt x="107596" y="154972"/>
                      </a:cubicBezTo>
                      <a:cubicBezTo>
                        <a:pt x="98170" y="158972"/>
                        <a:pt x="87981" y="160972"/>
                        <a:pt x="76936" y="160972"/>
                      </a:cubicBezTo>
                    </a:path>
                  </a:pathLst>
                </a:custGeom>
                <a:solidFill>
                  <a:srgbClr val="000000"/>
                </a:solidFill>
                <a:ln w="9515"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972E394C-417F-83AA-5024-E42FAF2D5286}"/>
                    </a:ext>
                  </a:extLst>
                </p:cNvPr>
                <p:cNvSpPr/>
                <p:nvPr/>
              </p:nvSpPr>
              <p:spPr>
                <a:xfrm>
                  <a:off x="7486211" y="5425312"/>
                  <a:ext cx="116737" cy="110871"/>
                </a:xfrm>
                <a:custGeom>
                  <a:avLst/>
                  <a:gdLst>
                    <a:gd name="connsiteX0" fmla="*/ 116737 w 116737"/>
                    <a:gd name="connsiteY0" fmla="*/ 2667 h 110871"/>
                    <a:gd name="connsiteX1" fmla="*/ 116737 w 116737"/>
                    <a:gd name="connsiteY1" fmla="*/ 0 h 110871"/>
                    <a:gd name="connsiteX2" fmla="*/ 72270 w 116737"/>
                    <a:gd name="connsiteY2" fmla="*/ 0 h 110871"/>
                    <a:gd name="connsiteX3" fmla="*/ 72270 w 116737"/>
                    <a:gd name="connsiteY3" fmla="*/ 2667 h 110871"/>
                    <a:gd name="connsiteX4" fmla="*/ 85696 w 116737"/>
                    <a:gd name="connsiteY4" fmla="*/ 9430 h 110871"/>
                    <a:gd name="connsiteX5" fmla="*/ 85696 w 116737"/>
                    <a:gd name="connsiteY5" fmla="*/ 48768 h 110871"/>
                    <a:gd name="connsiteX6" fmla="*/ 77412 w 116737"/>
                    <a:gd name="connsiteY6" fmla="*/ 51245 h 110871"/>
                    <a:gd name="connsiteX7" fmla="*/ 42467 w 116737"/>
                    <a:gd name="connsiteY7" fmla="*/ 71914 h 110871"/>
                    <a:gd name="connsiteX8" fmla="*/ 31231 w 116737"/>
                    <a:gd name="connsiteY8" fmla="*/ 84677 h 110871"/>
                    <a:gd name="connsiteX9" fmla="*/ 31231 w 116737"/>
                    <a:gd name="connsiteY9" fmla="*/ 9430 h 110871"/>
                    <a:gd name="connsiteX10" fmla="*/ 44467 w 116737"/>
                    <a:gd name="connsiteY10" fmla="*/ 2667 h 110871"/>
                    <a:gd name="connsiteX11" fmla="*/ 44467 w 116737"/>
                    <a:gd name="connsiteY11" fmla="*/ 0 h 110871"/>
                    <a:gd name="connsiteX12" fmla="*/ 0 w 116737"/>
                    <a:gd name="connsiteY12" fmla="*/ 0 h 110871"/>
                    <a:gd name="connsiteX13" fmla="*/ 0 w 116737"/>
                    <a:gd name="connsiteY13" fmla="*/ 2667 h 110871"/>
                    <a:gd name="connsiteX14" fmla="*/ 13616 w 116737"/>
                    <a:gd name="connsiteY14" fmla="*/ 9430 h 110871"/>
                    <a:gd name="connsiteX15" fmla="*/ 13616 w 116737"/>
                    <a:gd name="connsiteY15" fmla="*/ 101346 h 110871"/>
                    <a:gd name="connsiteX16" fmla="*/ 0 w 116737"/>
                    <a:gd name="connsiteY16" fmla="*/ 108109 h 110871"/>
                    <a:gd name="connsiteX17" fmla="*/ 0 w 116737"/>
                    <a:gd name="connsiteY17" fmla="*/ 110776 h 110871"/>
                    <a:gd name="connsiteX18" fmla="*/ 44467 w 116737"/>
                    <a:gd name="connsiteY18" fmla="*/ 110776 h 110871"/>
                    <a:gd name="connsiteX19" fmla="*/ 44467 w 116737"/>
                    <a:gd name="connsiteY19" fmla="*/ 108109 h 110871"/>
                    <a:gd name="connsiteX20" fmla="*/ 31231 w 116737"/>
                    <a:gd name="connsiteY20" fmla="*/ 101346 h 110871"/>
                    <a:gd name="connsiteX21" fmla="*/ 31231 w 116737"/>
                    <a:gd name="connsiteY21" fmla="*/ 100203 h 110871"/>
                    <a:gd name="connsiteX22" fmla="*/ 80364 w 116737"/>
                    <a:gd name="connsiteY22" fmla="*/ 58579 h 110871"/>
                    <a:gd name="connsiteX23" fmla="*/ 85696 w 116737"/>
                    <a:gd name="connsiteY23" fmla="*/ 57055 h 110871"/>
                    <a:gd name="connsiteX24" fmla="*/ 85696 w 116737"/>
                    <a:gd name="connsiteY24" fmla="*/ 101441 h 110871"/>
                    <a:gd name="connsiteX25" fmla="*/ 72270 w 116737"/>
                    <a:gd name="connsiteY25" fmla="*/ 108204 h 110871"/>
                    <a:gd name="connsiteX26" fmla="*/ 72270 w 116737"/>
                    <a:gd name="connsiteY26" fmla="*/ 110871 h 110871"/>
                    <a:gd name="connsiteX27" fmla="*/ 116737 w 116737"/>
                    <a:gd name="connsiteY27" fmla="*/ 110871 h 110871"/>
                    <a:gd name="connsiteX28" fmla="*/ 116737 w 116737"/>
                    <a:gd name="connsiteY28" fmla="*/ 108204 h 110871"/>
                    <a:gd name="connsiteX29" fmla="*/ 103121 w 116737"/>
                    <a:gd name="connsiteY29" fmla="*/ 101441 h 110871"/>
                    <a:gd name="connsiteX30" fmla="*/ 103121 w 116737"/>
                    <a:gd name="connsiteY30" fmla="*/ 53721 h 110871"/>
                    <a:gd name="connsiteX31" fmla="*/ 113595 w 116737"/>
                    <a:gd name="connsiteY31" fmla="*/ 52864 h 110871"/>
                    <a:gd name="connsiteX32" fmla="*/ 110358 w 116737"/>
                    <a:gd name="connsiteY32" fmla="*/ 45053 h 110871"/>
                    <a:gd name="connsiteX33" fmla="*/ 103121 w 116737"/>
                    <a:gd name="connsiteY33" fmla="*/ 45720 h 110871"/>
                    <a:gd name="connsiteX34" fmla="*/ 103121 w 116737"/>
                    <a:gd name="connsiteY34" fmla="*/ 9525 h 110871"/>
                    <a:gd name="connsiteX35" fmla="*/ 116737 w 116737"/>
                    <a:gd name="connsiteY35" fmla="*/ 2762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6737" h="110871">
                      <a:moveTo>
                        <a:pt x="116737" y="2667"/>
                      </a:moveTo>
                      <a:lnTo>
                        <a:pt x="116737" y="0"/>
                      </a:lnTo>
                      <a:lnTo>
                        <a:pt x="72270" y="0"/>
                      </a:lnTo>
                      <a:lnTo>
                        <a:pt x="72270" y="2667"/>
                      </a:lnTo>
                      <a:lnTo>
                        <a:pt x="85696" y="9430"/>
                      </a:lnTo>
                      <a:lnTo>
                        <a:pt x="85696" y="48768"/>
                      </a:lnTo>
                      <a:cubicBezTo>
                        <a:pt x="82840" y="49530"/>
                        <a:pt x="79983" y="50387"/>
                        <a:pt x="77412" y="51245"/>
                      </a:cubicBezTo>
                      <a:cubicBezTo>
                        <a:pt x="62082" y="56483"/>
                        <a:pt x="50751" y="64103"/>
                        <a:pt x="42467" y="71914"/>
                      </a:cubicBezTo>
                      <a:cubicBezTo>
                        <a:pt x="37802" y="76295"/>
                        <a:pt x="34088" y="80772"/>
                        <a:pt x="31231" y="84677"/>
                      </a:cubicBezTo>
                      <a:lnTo>
                        <a:pt x="31231" y="9430"/>
                      </a:lnTo>
                      <a:lnTo>
                        <a:pt x="44467" y="2667"/>
                      </a:lnTo>
                      <a:lnTo>
                        <a:pt x="44467" y="0"/>
                      </a:lnTo>
                      <a:lnTo>
                        <a:pt x="0" y="0"/>
                      </a:lnTo>
                      <a:lnTo>
                        <a:pt x="0" y="2667"/>
                      </a:lnTo>
                      <a:lnTo>
                        <a:pt x="13616" y="9430"/>
                      </a:lnTo>
                      <a:lnTo>
                        <a:pt x="13616" y="101346"/>
                      </a:lnTo>
                      <a:lnTo>
                        <a:pt x="0" y="108109"/>
                      </a:lnTo>
                      <a:lnTo>
                        <a:pt x="0" y="110776"/>
                      </a:lnTo>
                      <a:lnTo>
                        <a:pt x="44467" y="110776"/>
                      </a:lnTo>
                      <a:lnTo>
                        <a:pt x="44467" y="108109"/>
                      </a:lnTo>
                      <a:lnTo>
                        <a:pt x="31231" y="101346"/>
                      </a:lnTo>
                      <a:lnTo>
                        <a:pt x="31231" y="100203"/>
                      </a:lnTo>
                      <a:cubicBezTo>
                        <a:pt x="34088" y="93631"/>
                        <a:pt x="46466" y="69723"/>
                        <a:pt x="80364" y="58579"/>
                      </a:cubicBezTo>
                      <a:cubicBezTo>
                        <a:pt x="82078" y="58007"/>
                        <a:pt x="83887" y="57531"/>
                        <a:pt x="85696" y="57055"/>
                      </a:cubicBezTo>
                      <a:lnTo>
                        <a:pt x="85696" y="101441"/>
                      </a:lnTo>
                      <a:lnTo>
                        <a:pt x="72270" y="108204"/>
                      </a:lnTo>
                      <a:lnTo>
                        <a:pt x="72270" y="110871"/>
                      </a:lnTo>
                      <a:lnTo>
                        <a:pt x="116737" y="110871"/>
                      </a:lnTo>
                      <a:lnTo>
                        <a:pt x="116737" y="108204"/>
                      </a:lnTo>
                      <a:lnTo>
                        <a:pt x="103121" y="101441"/>
                      </a:lnTo>
                      <a:lnTo>
                        <a:pt x="103121" y="53721"/>
                      </a:lnTo>
                      <a:cubicBezTo>
                        <a:pt x="106454" y="53340"/>
                        <a:pt x="109882" y="53054"/>
                        <a:pt x="113595" y="52864"/>
                      </a:cubicBezTo>
                      <a:lnTo>
                        <a:pt x="110358" y="45053"/>
                      </a:lnTo>
                      <a:cubicBezTo>
                        <a:pt x="107882" y="45244"/>
                        <a:pt x="105502" y="45434"/>
                        <a:pt x="103121" y="45720"/>
                      </a:cubicBezTo>
                      <a:lnTo>
                        <a:pt x="103121" y="9525"/>
                      </a:lnTo>
                      <a:lnTo>
                        <a:pt x="116737" y="2762"/>
                      </a:lnTo>
                      <a:close/>
                    </a:path>
                  </a:pathLst>
                </a:custGeom>
                <a:solidFill>
                  <a:srgbClr val="000000"/>
                </a:solidFill>
                <a:ln w="9515" cap="flat">
                  <a:noFill/>
                  <a:prstDash val="solid"/>
                  <a:miter/>
                </a:ln>
              </p:spPr>
              <p:txBody>
                <a:bodyPr rtlCol="0" anchor="ctr"/>
                <a:lstStyle/>
                <a:p>
                  <a:endParaRPr lang="en-US"/>
                </a:p>
              </p:txBody>
            </p:sp>
          </p:grpSp>
          <p:sp>
            <p:nvSpPr>
              <p:cNvPr id="200" name="Freeform 199">
                <a:extLst>
                  <a:ext uri="{FF2B5EF4-FFF2-40B4-BE49-F238E27FC236}">
                    <a16:creationId xmlns:a16="http://schemas.microsoft.com/office/drawing/2014/main" id="{6D01FF4A-0A7D-0E29-3716-9F012800E6C1}"/>
                  </a:ext>
                </a:extLst>
              </p:cNvPr>
              <p:cNvSpPr/>
              <p:nvPr/>
            </p:nvSpPr>
            <p:spPr>
              <a:xfrm>
                <a:off x="6967844" y="5425312"/>
                <a:ext cx="44847" cy="110871"/>
              </a:xfrm>
              <a:custGeom>
                <a:avLst/>
                <a:gdLst>
                  <a:gd name="connsiteX0" fmla="*/ 0 w 44847"/>
                  <a:gd name="connsiteY0" fmla="*/ 110871 h 110871"/>
                  <a:gd name="connsiteX1" fmla="*/ 0 w 44847"/>
                  <a:gd name="connsiteY1" fmla="*/ 108109 h 110871"/>
                  <a:gd name="connsiteX2" fmla="*/ 13807 w 44847"/>
                  <a:gd name="connsiteY2" fmla="*/ 101441 h 110871"/>
                  <a:gd name="connsiteX3" fmla="*/ 13807 w 44847"/>
                  <a:gd name="connsiteY3" fmla="*/ 9430 h 110871"/>
                  <a:gd name="connsiteX4" fmla="*/ 0 w 44847"/>
                  <a:gd name="connsiteY4" fmla="*/ 2667 h 110871"/>
                  <a:gd name="connsiteX5" fmla="*/ 0 w 44847"/>
                  <a:gd name="connsiteY5" fmla="*/ 0 h 110871"/>
                  <a:gd name="connsiteX6" fmla="*/ 44848 w 44847"/>
                  <a:gd name="connsiteY6" fmla="*/ 0 h 110871"/>
                  <a:gd name="connsiteX7" fmla="*/ 44848 w 44847"/>
                  <a:gd name="connsiteY7" fmla="*/ 2667 h 110871"/>
                  <a:gd name="connsiteX8" fmla="*/ 31231 w 44847"/>
                  <a:gd name="connsiteY8" fmla="*/ 9430 h 110871"/>
                  <a:gd name="connsiteX9" fmla="*/ 31231 w 44847"/>
                  <a:gd name="connsiteY9" fmla="*/ 101441 h 110871"/>
                  <a:gd name="connsiteX10" fmla="*/ 44848 w 44847"/>
                  <a:gd name="connsiteY10" fmla="*/ 108109 h 110871"/>
                  <a:gd name="connsiteX11" fmla="*/ 44848 w 44847"/>
                  <a:gd name="connsiteY11" fmla="*/ 110871 h 110871"/>
                  <a:gd name="connsiteX12" fmla="*/ 0 w 44847"/>
                  <a:gd name="connsiteY12"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1">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79BA98C4-9E4B-32DF-87BC-2344ED64DBA6}"/>
                  </a:ext>
                </a:extLst>
              </p:cNvPr>
              <p:cNvSpPr/>
              <p:nvPr/>
            </p:nvSpPr>
            <p:spPr>
              <a:xfrm>
                <a:off x="7250642" y="5425312"/>
                <a:ext cx="44752" cy="110871"/>
              </a:xfrm>
              <a:custGeom>
                <a:avLst/>
                <a:gdLst>
                  <a:gd name="connsiteX0" fmla="*/ 0 w 44752"/>
                  <a:gd name="connsiteY0" fmla="*/ 110871 h 110871"/>
                  <a:gd name="connsiteX1" fmla="*/ 0 w 44752"/>
                  <a:gd name="connsiteY1" fmla="*/ 108109 h 110871"/>
                  <a:gd name="connsiteX2" fmla="*/ 13711 w 44752"/>
                  <a:gd name="connsiteY2" fmla="*/ 101441 h 110871"/>
                  <a:gd name="connsiteX3" fmla="*/ 13711 w 44752"/>
                  <a:gd name="connsiteY3" fmla="*/ 9430 h 110871"/>
                  <a:gd name="connsiteX4" fmla="*/ 0 w 44752"/>
                  <a:gd name="connsiteY4" fmla="*/ 2667 h 110871"/>
                  <a:gd name="connsiteX5" fmla="*/ 0 w 44752"/>
                  <a:gd name="connsiteY5" fmla="*/ 0 h 110871"/>
                  <a:gd name="connsiteX6" fmla="*/ 44753 w 44752"/>
                  <a:gd name="connsiteY6" fmla="*/ 0 h 110871"/>
                  <a:gd name="connsiteX7" fmla="*/ 44753 w 44752"/>
                  <a:gd name="connsiteY7" fmla="*/ 2667 h 110871"/>
                  <a:gd name="connsiteX8" fmla="*/ 31232 w 44752"/>
                  <a:gd name="connsiteY8" fmla="*/ 9430 h 110871"/>
                  <a:gd name="connsiteX9" fmla="*/ 31232 w 44752"/>
                  <a:gd name="connsiteY9" fmla="*/ 101441 h 110871"/>
                  <a:gd name="connsiteX10" fmla="*/ 44753 w 44752"/>
                  <a:gd name="connsiteY10" fmla="*/ 108109 h 110871"/>
                  <a:gd name="connsiteX11" fmla="*/ 44753 w 44752"/>
                  <a:gd name="connsiteY11" fmla="*/ 110871 h 110871"/>
                  <a:gd name="connsiteX12" fmla="*/ 0 w 44752"/>
                  <a:gd name="connsiteY12"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52" h="110871">
                    <a:moveTo>
                      <a:pt x="0" y="110871"/>
                    </a:moveTo>
                    <a:lnTo>
                      <a:pt x="0" y="108109"/>
                    </a:lnTo>
                    <a:lnTo>
                      <a:pt x="13711" y="101441"/>
                    </a:lnTo>
                    <a:lnTo>
                      <a:pt x="13711" y="9430"/>
                    </a:lnTo>
                    <a:lnTo>
                      <a:pt x="0" y="2667"/>
                    </a:lnTo>
                    <a:lnTo>
                      <a:pt x="0" y="0"/>
                    </a:lnTo>
                    <a:lnTo>
                      <a:pt x="44753" y="0"/>
                    </a:lnTo>
                    <a:lnTo>
                      <a:pt x="44753" y="2667"/>
                    </a:lnTo>
                    <a:lnTo>
                      <a:pt x="31232" y="9430"/>
                    </a:lnTo>
                    <a:lnTo>
                      <a:pt x="31232" y="101441"/>
                    </a:lnTo>
                    <a:lnTo>
                      <a:pt x="44753" y="108109"/>
                    </a:lnTo>
                    <a:lnTo>
                      <a:pt x="44753"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DD77C469-C476-D03E-4344-B4A47E5FB643}"/>
                  </a:ext>
                </a:extLst>
              </p:cNvPr>
              <p:cNvSpPr/>
              <p:nvPr/>
            </p:nvSpPr>
            <p:spPr>
              <a:xfrm>
                <a:off x="7041353" y="5425312"/>
                <a:ext cx="85600" cy="110871"/>
              </a:xfrm>
              <a:custGeom>
                <a:avLst/>
                <a:gdLst>
                  <a:gd name="connsiteX0" fmla="*/ 0 w 85600"/>
                  <a:gd name="connsiteY0" fmla="*/ 110871 h 110871"/>
                  <a:gd name="connsiteX1" fmla="*/ 0 w 85600"/>
                  <a:gd name="connsiteY1" fmla="*/ 108109 h 110871"/>
                  <a:gd name="connsiteX2" fmla="*/ 13521 w 85600"/>
                  <a:gd name="connsiteY2" fmla="*/ 101441 h 110871"/>
                  <a:gd name="connsiteX3" fmla="*/ 13521 w 85600"/>
                  <a:gd name="connsiteY3" fmla="*/ 9430 h 110871"/>
                  <a:gd name="connsiteX4" fmla="*/ 0 w 85600"/>
                  <a:gd name="connsiteY4" fmla="*/ 2667 h 110871"/>
                  <a:gd name="connsiteX5" fmla="*/ 0 w 85600"/>
                  <a:gd name="connsiteY5" fmla="*/ 0 h 110871"/>
                  <a:gd name="connsiteX6" fmla="*/ 46466 w 85600"/>
                  <a:gd name="connsiteY6" fmla="*/ 0 h 110871"/>
                  <a:gd name="connsiteX7" fmla="*/ 46466 w 85600"/>
                  <a:gd name="connsiteY7" fmla="*/ 2667 h 110871"/>
                  <a:gd name="connsiteX8" fmla="*/ 31136 w 85600"/>
                  <a:gd name="connsiteY8" fmla="*/ 9430 h 110871"/>
                  <a:gd name="connsiteX9" fmla="*/ 31136 w 85600"/>
                  <a:gd name="connsiteY9" fmla="*/ 101632 h 110871"/>
                  <a:gd name="connsiteX10" fmla="*/ 70937 w 85600"/>
                  <a:gd name="connsiteY10" fmla="*/ 101632 h 110871"/>
                  <a:gd name="connsiteX11" fmla="*/ 82840 w 85600"/>
                  <a:gd name="connsiteY11" fmla="*/ 72676 h 110871"/>
                  <a:gd name="connsiteX12" fmla="*/ 85601 w 85600"/>
                  <a:gd name="connsiteY12" fmla="*/ 72676 h 110871"/>
                  <a:gd name="connsiteX13" fmla="*/ 85601 w 85600"/>
                  <a:gd name="connsiteY13" fmla="*/ 110871 h 110871"/>
                  <a:gd name="connsiteX14" fmla="*/ 0 w 85600"/>
                  <a:gd name="connsiteY1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1">
                    <a:moveTo>
                      <a:pt x="0" y="110871"/>
                    </a:moveTo>
                    <a:lnTo>
                      <a:pt x="0" y="108109"/>
                    </a:lnTo>
                    <a:lnTo>
                      <a:pt x="13521" y="101441"/>
                    </a:lnTo>
                    <a:lnTo>
                      <a:pt x="13521" y="9430"/>
                    </a:lnTo>
                    <a:lnTo>
                      <a:pt x="0" y="2667"/>
                    </a:lnTo>
                    <a:lnTo>
                      <a:pt x="0" y="0"/>
                    </a:lnTo>
                    <a:lnTo>
                      <a:pt x="46466" y="0"/>
                    </a:lnTo>
                    <a:lnTo>
                      <a:pt x="46466" y="2667"/>
                    </a:lnTo>
                    <a:lnTo>
                      <a:pt x="31136" y="9430"/>
                    </a:lnTo>
                    <a:lnTo>
                      <a:pt x="31136" y="101632"/>
                    </a:lnTo>
                    <a:lnTo>
                      <a:pt x="70937" y="101632"/>
                    </a:lnTo>
                    <a:lnTo>
                      <a:pt x="82840"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F47CBBBB-0D41-67E6-ABE1-7DDF83C3BAA4}"/>
                  </a:ext>
                </a:extLst>
              </p:cNvPr>
              <p:cNvSpPr/>
              <p:nvPr/>
            </p:nvSpPr>
            <p:spPr>
              <a:xfrm>
                <a:off x="7151806" y="5425312"/>
                <a:ext cx="85600" cy="110871"/>
              </a:xfrm>
              <a:custGeom>
                <a:avLst/>
                <a:gdLst>
                  <a:gd name="connsiteX0" fmla="*/ 0 w 85600"/>
                  <a:gd name="connsiteY0" fmla="*/ 110871 h 110871"/>
                  <a:gd name="connsiteX1" fmla="*/ 0 w 85600"/>
                  <a:gd name="connsiteY1" fmla="*/ 108109 h 110871"/>
                  <a:gd name="connsiteX2" fmla="*/ 13521 w 85600"/>
                  <a:gd name="connsiteY2" fmla="*/ 101441 h 110871"/>
                  <a:gd name="connsiteX3" fmla="*/ 13521 w 85600"/>
                  <a:gd name="connsiteY3" fmla="*/ 9430 h 110871"/>
                  <a:gd name="connsiteX4" fmla="*/ 0 w 85600"/>
                  <a:gd name="connsiteY4" fmla="*/ 2667 h 110871"/>
                  <a:gd name="connsiteX5" fmla="*/ 0 w 85600"/>
                  <a:gd name="connsiteY5" fmla="*/ 0 h 110871"/>
                  <a:gd name="connsiteX6" fmla="*/ 46466 w 85600"/>
                  <a:gd name="connsiteY6" fmla="*/ 0 h 110871"/>
                  <a:gd name="connsiteX7" fmla="*/ 46466 w 85600"/>
                  <a:gd name="connsiteY7" fmla="*/ 2667 h 110871"/>
                  <a:gd name="connsiteX8" fmla="*/ 31231 w 85600"/>
                  <a:gd name="connsiteY8" fmla="*/ 9430 h 110871"/>
                  <a:gd name="connsiteX9" fmla="*/ 31231 w 85600"/>
                  <a:gd name="connsiteY9" fmla="*/ 101632 h 110871"/>
                  <a:gd name="connsiteX10" fmla="*/ 70937 w 85600"/>
                  <a:gd name="connsiteY10" fmla="*/ 101632 h 110871"/>
                  <a:gd name="connsiteX11" fmla="*/ 82840 w 85600"/>
                  <a:gd name="connsiteY11" fmla="*/ 72676 h 110871"/>
                  <a:gd name="connsiteX12" fmla="*/ 85601 w 85600"/>
                  <a:gd name="connsiteY12" fmla="*/ 72676 h 110871"/>
                  <a:gd name="connsiteX13" fmla="*/ 85601 w 85600"/>
                  <a:gd name="connsiteY13" fmla="*/ 110871 h 110871"/>
                  <a:gd name="connsiteX14" fmla="*/ 0 w 85600"/>
                  <a:gd name="connsiteY1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1">
                    <a:moveTo>
                      <a:pt x="0" y="110871"/>
                    </a:moveTo>
                    <a:lnTo>
                      <a:pt x="0" y="108109"/>
                    </a:lnTo>
                    <a:lnTo>
                      <a:pt x="13521" y="101441"/>
                    </a:lnTo>
                    <a:lnTo>
                      <a:pt x="13521" y="9430"/>
                    </a:lnTo>
                    <a:lnTo>
                      <a:pt x="0" y="2667"/>
                    </a:lnTo>
                    <a:lnTo>
                      <a:pt x="0" y="0"/>
                    </a:lnTo>
                    <a:lnTo>
                      <a:pt x="46466" y="0"/>
                    </a:lnTo>
                    <a:lnTo>
                      <a:pt x="46466" y="2667"/>
                    </a:lnTo>
                    <a:lnTo>
                      <a:pt x="31231" y="9430"/>
                    </a:lnTo>
                    <a:lnTo>
                      <a:pt x="31231" y="101632"/>
                    </a:lnTo>
                    <a:lnTo>
                      <a:pt x="70937" y="101632"/>
                    </a:lnTo>
                    <a:lnTo>
                      <a:pt x="82840"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92138F2E-5ADB-D413-12D2-204F3B035E8B}"/>
                  </a:ext>
                </a:extLst>
              </p:cNvPr>
              <p:cNvSpPr/>
              <p:nvPr/>
            </p:nvSpPr>
            <p:spPr>
              <a:xfrm>
                <a:off x="7622563" y="5425312"/>
                <a:ext cx="89028" cy="110871"/>
              </a:xfrm>
              <a:custGeom>
                <a:avLst/>
                <a:gdLst>
                  <a:gd name="connsiteX0" fmla="*/ 0 w 89028"/>
                  <a:gd name="connsiteY0" fmla="*/ 110871 h 110871"/>
                  <a:gd name="connsiteX1" fmla="*/ 0 w 89028"/>
                  <a:gd name="connsiteY1" fmla="*/ 108109 h 110871"/>
                  <a:gd name="connsiteX2" fmla="*/ 13616 w 89028"/>
                  <a:gd name="connsiteY2" fmla="*/ 101441 h 110871"/>
                  <a:gd name="connsiteX3" fmla="*/ 13616 w 89028"/>
                  <a:gd name="connsiteY3" fmla="*/ 9430 h 110871"/>
                  <a:gd name="connsiteX4" fmla="*/ 0 w 89028"/>
                  <a:gd name="connsiteY4" fmla="*/ 2667 h 110871"/>
                  <a:gd name="connsiteX5" fmla="*/ 0 w 89028"/>
                  <a:gd name="connsiteY5" fmla="*/ 0 h 110871"/>
                  <a:gd name="connsiteX6" fmla="*/ 84268 w 89028"/>
                  <a:gd name="connsiteY6" fmla="*/ 0 h 110871"/>
                  <a:gd name="connsiteX7" fmla="*/ 84268 w 89028"/>
                  <a:gd name="connsiteY7" fmla="*/ 28861 h 110871"/>
                  <a:gd name="connsiteX8" fmla="*/ 81602 w 89028"/>
                  <a:gd name="connsiteY8" fmla="*/ 28861 h 110871"/>
                  <a:gd name="connsiteX9" fmla="*/ 70652 w 89028"/>
                  <a:gd name="connsiteY9" fmla="*/ 9239 h 110871"/>
                  <a:gd name="connsiteX10" fmla="*/ 31231 w 89028"/>
                  <a:gd name="connsiteY10" fmla="*/ 9239 h 110871"/>
                  <a:gd name="connsiteX11" fmla="*/ 31231 w 89028"/>
                  <a:gd name="connsiteY11" fmla="*/ 49054 h 110871"/>
                  <a:gd name="connsiteX12" fmla="*/ 59130 w 89028"/>
                  <a:gd name="connsiteY12" fmla="*/ 49054 h 110871"/>
                  <a:gd name="connsiteX13" fmla="*/ 67700 w 89028"/>
                  <a:gd name="connsiteY13" fmla="*/ 34957 h 110871"/>
                  <a:gd name="connsiteX14" fmla="*/ 70366 w 89028"/>
                  <a:gd name="connsiteY14" fmla="*/ 34957 h 110871"/>
                  <a:gd name="connsiteX15" fmla="*/ 70366 w 89028"/>
                  <a:gd name="connsiteY15" fmla="*/ 72009 h 110871"/>
                  <a:gd name="connsiteX16" fmla="*/ 67700 w 89028"/>
                  <a:gd name="connsiteY16" fmla="*/ 72009 h 110871"/>
                  <a:gd name="connsiteX17" fmla="*/ 59130 w 89028"/>
                  <a:gd name="connsiteY17" fmla="*/ 58293 h 110871"/>
                  <a:gd name="connsiteX18" fmla="*/ 31231 w 89028"/>
                  <a:gd name="connsiteY18" fmla="*/ 58293 h 110871"/>
                  <a:gd name="connsiteX19" fmla="*/ 31231 w 89028"/>
                  <a:gd name="connsiteY19" fmla="*/ 101632 h 110871"/>
                  <a:gd name="connsiteX20" fmla="*/ 75222 w 89028"/>
                  <a:gd name="connsiteY20" fmla="*/ 101632 h 110871"/>
                  <a:gd name="connsiteX21" fmla="*/ 86267 w 89028"/>
                  <a:gd name="connsiteY21" fmla="*/ 79439 h 110871"/>
                  <a:gd name="connsiteX22" fmla="*/ 89029 w 89028"/>
                  <a:gd name="connsiteY22" fmla="*/ 79439 h 110871"/>
                  <a:gd name="connsiteX23" fmla="*/ 89029 w 89028"/>
                  <a:gd name="connsiteY23" fmla="*/ 110871 h 110871"/>
                  <a:gd name="connsiteX24" fmla="*/ 0 w 89028"/>
                  <a:gd name="connsiteY2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028" h="110871">
                    <a:moveTo>
                      <a:pt x="0" y="110871"/>
                    </a:moveTo>
                    <a:lnTo>
                      <a:pt x="0" y="108109"/>
                    </a:lnTo>
                    <a:lnTo>
                      <a:pt x="13616" y="101441"/>
                    </a:lnTo>
                    <a:lnTo>
                      <a:pt x="13616" y="9430"/>
                    </a:lnTo>
                    <a:lnTo>
                      <a:pt x="0" y="2667"/>
                    </a:lnTo>
                    <a:lnTo>
                      <a:pt x="0" y="0"/>
                    </a:lnTo>
                    <a:lnTo>
                      <a:pt x="84268" y="0"/>
                    </a:lnTo>
                    <a:lnTo>
                      <a:pt x="84268" y="28861"/>
                    </a:lnTo>
                    <a:lnTo>
                      <a:pt x="81602" y="28861"/>
                    </a:lnTo>
                    <a:lnTo>
                      <a:pt x="70652" y="9239"/>
                    </a:lnTo>
                    <a:lnTo>
                      <a:pt x="31231" y="9239"/>
                    </a:lnTo>
                    <a:lnTo>
                      <a:pt x="31231" y="49054"/>
                    </a:lnTo>
                    <a:lnTo>
                      <a:pt x="59130" y="49054"/>
                    </a:lnTo>
                    <a:lnTo>
                      <a:pt x="67700" y="34957"/>
                    </a:lnTo>
                    <a:lnTo>
                      <a:pt x="70366" y="34957"/>
                    </a:lnTo>
                    <a:lnTo>
                      <a:pt x="70366" y="72009"/>
                    </a:lnTo>
                    <a:lnTo>
                      <a:pt x="67700" y="72009"/>
                    </a:lnTo>
                    <a:lnTo>
                      <a:pt x="59130" y="58293"/>
                    </a:lnTo>
                    <a:lnTo>
                      <a:pt x="31231" y="58293"/>
                    </a:lnTo>
                    <a:lnTo>
                      <a:pt x="31231" y="101632"/>
                    </a:lnTo>
                    <a:lnTo>
                      <a:pt x="75222" y="101632"/>
                    </a:lnTo>
                    <a:lnTo>
                      <a:pt x="86267" y="79439"/>
                    </a:lnTo>
                    <a:lnTo>
                      <a:pt x="89029" y="79439"/>
                    </a:lnTo>
                    <a:lnTo>
                      <a:pt x="89029"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A42951C1-409E-E337-AC41-751C6C0A4D7F}"/>
                  </a:ext>
                </a:extLst>
              </p:cNvPr>
              <p:cNvSpPr/>
              <p:nvPr/>
            </p:nvSpPr>
            <p:spPr>
              <a:xfrm>
                <a:off x="7310915" y="5424455"/>
                <a:ext cx="162251" cy="112490"/>
              </a:xfrm>
              <a:custGeom>
                <a:avLst/>
                <a:gdLst>
                  <a:gd name="connsiteX0" fmla="*/ 118356 w 162251"/>
                  <a:gd name="connsiteY0" fmla="*/ 0 h 112490"/>
                  <a:gd name="connsiteX1" fmla="*/ 149492 w 162251"/>
                  <a:gd name="connsiteY1" fmla="*/ 102775 h 112490"/>
                  <a:gd name="connsiteX2" fmla="*/ 162251 w 162251"/>
                  <a:gd name="connsiteY2" fmla="*/ 108966 h 112490"/>
                  <a:gd name="connsiteX3" fmla="*/ 162251 w 162251"/>
                  <a:gd name="connsiteY3" fmla="*/ 111633 h 112490"/>
                  <a:gd name="connsiteX4" fmla="*/ 117118 w 162251"/>
                  <a:gd name="connsiteY4" fmla="*/ 111633 h 112490"/>
                  <a:gd name="connsiteX5" fmla="*/ 117118 w 162251"/>
                  <a:gd name="connsiteY5" fmla="*/ 108966 h 112490"/>
                  <a:gd name="connsiteX6" fmla="*/ 131401 w 162251"/>
                  <a:gd name="connsiteY6" fmla="*/ 102775 h 112490"/>
                  <a:gd name="connsiteX7" fmla="*/ 110929 w 162251"/>
                  <a:gd name="connsiteY7" fmla="*/ 31909 h 112490"/>
                  <a:gd name="connsiteX8" fmla="*/ 109882 w 162251"/>
                  <a:gd name="connsiteY8" fmla="*/ 31909 h 112490"/>
                  <a:gd name="connsiteX9" fmla="*/ 80840 w 162251"/>
                  <a:gd name="connsiteY9" fmla="*/ 112490 h 112490"/>
                  <a:gd name="connsiteX10" fmla="*/ 73794 w 162251"/>
                  <a:gd name="connsiteY10" fmla="*/ 112490 h 112490"/>
                  <a:gd name="connsiteX11" fmla="*/ 44276 w 162251"/>
                  <a:gd name="connsiteY11" fmla="*/ 31909 h 112490"/>
                  <a:gd name="connsiteX12" fmla="*/ 43324 w 162251"/>
                  <a:gd name="connsiteY12" fmla="*/ 31909 h 112490"/>
                  <a:gd name="connsiteX13" fmla="*/ 22948 w 162251"/>
                  <a:gd name="connsiteY13" fmla="*/ 102584 h 112490"/>
                  <a:gd name="connsiteX14" fmla="*/ 37230 w 162251"/>
                  <a:gd name="connsiteY14" fmla="*/ 108966 h 112490"/>
                  <a:gd name="connsiteX15" fmla="*/ 37230 w 162251"/>
                  <a:gd name="connsiteY15" fmla="*/ 111633 h 112490"/>
                  <a:gd name="connsiteX16" fmla="*/ 0 w 162251"/>
                  <a:gd name="connsiteY16" fmla="*/ 111633 h 112490"/>
                  <a:gd name="connsiteX17" fmla="*/ 0 w 162251"/>
                  <a:gd name="connsiteY17" fmla="*/ 108966 h 112490"/>
                  <a:gd name="connsiteX18" fmla="*/ 11236 w 162251"/>
                  <a:gd name="connsiteY18" fmla="*/ 102965 h 112490"/>
                  <a:gd name="connsiteX19" fmla="*/ 42753 w 162251"/>
                  <a:gd name="connsiteY19" fmla="*/ 0 h 112490"/>
                  <a:gd name="connsiteX20" fmla="*/ 49704 w 162251"/>
                  <a:gd name="connsiteY20" fmla="*/ 0 h 112490"/>
                  <a:gd name="connsiteX21" fmla="*/ 79888 w 162251"/>
                  <a:gd name="connsiteY21" fmla="*/ 80486 h 112490"/>
                  <a:gd name="connsiteX22" fmla="*/ 81031 w 162251"/>
                  <a:gd name="connsiteY22" fmla="*/ 80486 h 112490"/>
                  <a:gd name="connsiteX23" fmla="*/ 111595 w 162251"/>
                  <a:gd name="connsiteY23" fmla="*/ 0 h 112490"/>
                  <a:gd name="connsiteX24" fmla="*/ 118356 w 162251"/>
                  <a:gd name="connsiteY24" fmla="*/ 0 h 1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251" h="112490">
                    <a:moveTo>
                      <a:pt x="118356" y="0"/>
                    </a:moveTo>
                    <a:lnTo>
                      <a:pt x="149492" y="102775"/>
                    </a:lnTo>
                    <a:lnTo>
                      <a:pt x="162251" y="108966"/>
                    </a:lnTo>
                    <a:lnTo>
                      <a:pt x="162251" y="111633"/>
                    </a:lnTo>
                    <a:lnTo>
                      <a:pt x="117118" y="111633"/>
                    </a:lnTo>
                    <a:lnTo>
                      <a:pt x="117118" y="108966"/>
                    </a:lnTo>
                    <a:lnTo>
                      <a:pt x="131401" y="102775"/>
                    </a:lnTo>
                    <a:lnTo>
                      <a:pt x="110929" y="31909"/>
                    </a:lnTo>
                    <a:lnTo>
                      <a:pt x="109882" y="31909"/>
                    </a:lnTo>
                    <a:lnTo>
                      <a:pt x="80840" y="112490"/>
                    </a:lnTo>
                    <a:lnTo>
                      <a:pt x="73794" y="112490"/>
                    </a:lnTo>
                    <a:lnTo>
                      <a:pt x="44276" y="31909"/>
                    </a:lnTo>
                    <a:lnTo>
                      <a:pt x="43324" y="31909"/>
                    </a:lnTo>
                    <a:lnTo>
                      <a:pt x="22948" y="102584"/>
                    </a:lnTo>
                    <a:lnTo>
                      <a:pt x="37230" y="108966"/>
                    </a:lnTo>
                    <a:lnTo>
                      <a:pt x="37230" y="111633"/>
                    </a:lnTo>
                    <a:lnTo>
                      <a:pt x="0" y="111633"/>
                    </a:lnTo>
                    <a:lnTo>
                      <a:pt x="0" y="108966"/>
                    </a:lnTo>
                    <a:lnTo>
                      <a:pt x="11236" y="102965"/>
                    </a:lnTo>
                    <a:lnTo>
                      <a:pt x="42753" y="0"/>
                    </a:lnTo>
                    <a:lnTo>
                      <a:pt x="49704" y="0"/>
                    </a:lnTo>
                    <a:lnTo>
                      <a:pt x="79888" y="80486"/>
                    </a:lnTo>
                    <a:lnTo>
                      <a:pt x="81031" y="80486"/>
                    </a:lnTo>
                    <a:lnTo>
                      <a:pt x="111595" y="0"/>
                    </a:lnTo>
                    <a:lnTo>
                      <a:pt x="118356" y="0"/>
                    </a:lnTo>
                    <a:close/>
                  </a:path>
                </a:pathLst>
              </a:custGeom>
              <a:solidFill>
                <a:srgbClr val="000000"/>
              </a:solidFill>
              <a:ln w="9515" cap="flat">
                <a:noFill/>
                <a:prstDash val="solid"/>
                <a:miter/>
              </a:ln>
            </p:spPr>
            <p:txBody>
              <a:bodyPr rtlCol="0" anchor="ctr"/>
              <a:lstStyle/>
              <a:p>
                <a:endParaRPr lang="en-US"/>
              </a:p>
            </p:txBody>
          </p:sp>
          <p:grpSp>
            <p:nvGrpSpPr>
              <p:cNvPr id="206" name="Graphic 12">
                <a:extLst>
                  <a:ext uri="{FF2B5EF4-FFF2-40B4-BE49-F238E27FC236}">
                    <a16:creationId xmlns:a16="http://schemas.microsoft.com/office/drawing/2014/main" id="{D6A94F42-09A0-E84E-D1BF-CA57A2920B4B}"/>
                  </a:ext>
                </a:extLst>
              </p:cNvPr>
              <p:cNvGrpSpPr/>
              <p:nvPr/>
            </p:nvGrpSpPr>
            <p:grpSpPr>
              <a:xfrm>
                <a:off x="6668860" y="5400929"/>
                <a:ext cx="280226" cy="160972"/>
                <a:chOff x="6668860" y="5400929"/>
                <a:chExt cx="280226" cy="160972"/>
              </a:xfrm>
              <a:solidFill>
                <a:srgbClr val="000000"/>
              </a:solidFill>
            </p:grpSpPr>
            <p:sp>
              <p:nvSpPr>
                <p:cNvPr id="256" name="Freeform 255">
                  <a:extLst>
                    <a:ext uri="{FF2B5EF4-FFF2-40B4-BE49-F238E27FC236}">
                      <a16:creationId xmlns:a16="http://schemas.microsoft.com/office/drawing/2014/main" id="{ACA5EF92-8C41-E140-A7DD-AB1671DA4F65}"/>
                    </a:ext>
                  </a:extLst>
                </p:cNvPr>
                <p:cNvSpPr/>
                <p:nvPr/>
              </p:nvSpPr>
              <p:spPr>
                <a:xfrm>
                  <a:off x="6832635" y="5424551"/>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0 w 116451"/>
                    <a:gd name="connsiteY22" fmla="*/ 108585 h 111347"/>
                    <a:gd name="connsiteX23" fmla="*/ 72270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6"/>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7"/>
                        <a:pt x="35897" y="73152"/>
                        <a:pt x="70271" y="61722"/>
                      </a:cubicBezTo>
                      <a:lnTo>
                        <a:pt x="87029" y="102775"/>
                      </a:lnTo>
                      <a:lnTo>
                        <a:pt x="72270" y="108585"/>
                      </a:lnTo>
                      <a:lnTo>
                        <a:pt x="72270"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74F2BA12-35F3-DB4D-5C6C-9621062C8000}"/>
                    </a:ext>
                  </a:extLst>
                </p:cNvPr>
                <p:cNvSpPr/>
                <p:nvPr/>
              </p:nvSpPr>
              <p:spPr>
                <a:xfrm>
                  <a:off x="6668860" y="5400929"/>
                  <a:ext cx="151110" cy="160972"/>
                </a:xfrm>
                <a:custGeom>
                  <a:avLst/>
                  <a:gdLst>
                    <a:gd name="connsiteX0" fmla="*/ 78936 w 151110"/>
                    <a:gd name="connsiteY0" fmla="*/ 160972 h 160972"/>
                    <a:gd name="connsiteX1" fmla="*/ 38278 w 151110"/>
                    <a:gd name="connsiteY1" fmla="*/ 151067 h 160972"/>
                    <a:gd name="connsiteX2" fmla="*/ 10188 w 151110"/>
                    <a:gd name="connsiteY2" fmla="*/ 123920 h 160972"/>
                    <a:gd name="connsiteX3" fmla="*/ 0 w 151110"/>
                    <a:gd name="connsiteY3" fmla="*/ 84772 h 160972"/>
                    <a:gd name="connsiteX4" fmla="*/ 6475 w 151110"/>
                    <a:gd name="connsiteY4" fmla="*/ 51149 h 160972"/>
                    <a:gd name="connsiteX5" fmla="*/ 24376 w 151110"/>
                    <a:gd name="connsiteY5" fmla="*/ 24289 h 160972"/>
                    <a:gd name="connsiteX6" fmla="*/ 50846 w 151110"/>
                    <a:gd name="connsiteY6" fmla="*/ 6382 h 160972"/>
                    <a:gd name="connsiteX7" fmla="*/ 83030 w 151110"/>
                    <a:gd name="connsiteY7" fmla="*/ 0 h 160972"/>
                    <a:gd name="connsiteX8" fmla="*/ 104264 w 151110"/>
                    <a:gd name="connsiteY8" fmla="*/ 1429 h 160972"/>
                    <a:gd name="connsiteX9" fmla="*/ 119879 w 151110"/>
                    <a:gd name="connsiteY9" fmla="*/ 5429 h 160972"/>
                    <a:gd name="connsiteX10" fmla="*/ 133496 w 151110"/>
                    <a:gd name="connsiteY10" fmla="*/ 11335 h 160972"/>
                    <a:gd name="connsiteX11" fmla="*/ 134638 w 151110"/>
                    <a:gd name="connsiteY11" fmla="*/ 49435 h 160972"/>
                    <a:gd name="connsiteX12" fmla="*/ 130353 w 151110"/>
                    <a:gd name="connsiteY12" fmla="*/ 49435 h 160972"/>
                    <a:gd name="connsiteX13" fmla="*/ 117594 w 151110"/>
                    <a:gd name="connsiteY13" fmla="*/ 22860 h 160972"/>
                    <a:gd name="connsiteX14" fmla="*/ 99788 w 151110"/>
                    <a:gd name="connsiteY14" fmla="*/ 12764 h 160972"/>
                    <a:gd name="connsiteX15" fmla="*/ 81983 w 151110"/>
                    <a:gd name="connsiteY15" fmla="*/ 9811 h 160972"/>
                    <a:gd name="connsiteX16" fmla="*/ 48371 w 151110"/>
                    <a:gd name="connsiteY16" fmla="*/ 18383 h 160972"/>
                    <a:gd name="connsiteX17" fmla="*/ 25709 w 151110"/>
                    <a:gd name="connsiteY17" fmla="*/ 41529 h 160972"/>
                    <a:gd name="connsiteX18" fmla="*/ 17520 w 151110"/>
                    <a:gd name="connsiteY18" fmla="*/ 73819 h 160972"/>
                    <a:gd name="connsiteX19" fmla="*/ 26566 w 151110"/>
                    <a:gd name="connsiteY19" fmla="*/ 114300 h 160972"/>
                    <a:gd name="connsiteX20" fmla="*/ 50561 w 151110"/>
                    <a:gd name="connsiteY20" fmla="*/ 140113 h 160972"/>
                    <a:gd name="connsiteX21" fmla="*/ 83601 w 151110"/>
                    <a:gd name="connsiteY21" fmla="*/ 149066 h 160972"/>
                    <a:gd name="connsiteX22" fmla="*/ 99598 w 151110"/>
                    <a:gd name="connsiteY22" fmla="*/ 148019 h 160972"/>
                    <a:gd name="connsiteX23" fmla="*/ 115595 w 151110"/>
                    <a:gd name="connsiteY23" fmla="*/ 143637 h 160972"/>
                    <a:gd name="connsiteX24" fmla="*/ 115595 w 151110"/>
                    <a:gd name="connsiteY24" fmla="*/ 102203 h 160972"/>
                    <a:gd name="connsiteX25" fmla="*/ 94742 w 151110"/>
                    <a:gd name="connsiteY25" fmla="*/ 94583 h 160972"/>
                    <a:gd name="connsiteX26" fmla="*/ 94742 w 151110"/>
                    <a:gd name="connsiteY26" fmla="*/ 89821 h 160972"/>
                    <a:gd name="connsiteX27" fmla="*/ 151111 w 151110"/>
                    <a:gd name="connsiteY27" fmla="*/ 89821 h 160972"/>
                    <a:gd name="connsiteX28" fmla="*/ 151111 w 151110"/>
                    <a:gd name="connsiteY28" fmla="*/ 94583 h 160972"/>
                    <a:gd name="connsiteX29" fmla="*/ 134067 w 151110"/>
                    <a:gd name="connsiteY29" fmla="*/ 102203 h 160972"/>
                    <a:gd name="connsiteX30" fmla="*/ 134067 w 151110"/>
                    <a:gd name="connsiteY30" fmla="*/ 142018 h 160972"/>
                    <a:gd name="connsiteX31" fmla="*/ 108453 w 151110"/>
                    <a:gd name="connsiteY31" fmla="*/ 155924 h 160972"/>
                    <a:gd name="connsiteX32" fmla="*/ 78650 w 151110"/>
                    <a:gd name="connsiteY32" fmla="*/ 160972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110" h="160972">
                      <a:moveTo>
                        <a:pt x="78936" y="160972"/>
                      </a:moveTo>
                      <a:cubicBezTo>
                        <a:pt x="63796" y="160972"/>
                        <a:pt x="50275" y="157639"/>
                        <a:pt x="38278" y="151067"/>
                      </a:cubicBezTo>
                      <a:cubicBezTo>
                        <a:pt x="26375" y="144399"/>
                        <a:pt x="17044" y="135446"/>
                        <a:pt x="10188" y="123920"/>
                      </a:cubicBezTo>
                      <a:cubicBezTo>
                        <a:pt x="3428" y="112490"/>
                        <a:pt x="0" y="99441"/>
                        <a:pt x="0" y="84772"/>
                      </a:cubicBezTo>
                      <a:cubicBezTo>
                        <a:pt x="0" y="72580"/>
                        <a:pt x="2190" y="61436"/>
                        <a:pt x="6475" y="51149"/>
                      </a:cubicBezTo>
                      <a:cubicBezTo>
                        <a:pt x="10855" y="40862"/>
                        <a:pt x="16758" y="31909"/>
                        <a:pt x="24376" y="24289"/>
                      </a:cubicBezTo>
                      <a:cubicBezTo>
                        <a:pt x="31993" y="16669"/>
                        <a:pt x="40753" y="10668"/>
                        <a:pt x="50846" y="6382"/>
                      </a:cubicBezTo>
                      <a:cubicBezTo>
                        <a:pt x="60939" y="2095"/>
                        <a:pt x="71699" y="0"/>
                        <a:pt x="83030" y="0"/>
                      </a:cubicBezTo>
                      <a:cubicBezTo>
                        <a:pt x="91409" y="0"/>
                        <a:pt x="98455" y="476"/>
                        <a:pt x="104264" y="1429"/>
                      </a:cubicBezTo>
                      <a:cubicBezTo>
                        <a:pt x="109977" y="2381"/>
                        <a:pt x="115214" y="3715"/>
                        <a:pt x="119879" y="5429"/>
                      </a:cubicBezTo>
                      <a:cubicBezTo>
                        <a:pt x="124545" y="7144"/>
                        <a:pt x="129116" y="9144"/>
                        <a:pt x="133496" y="11335"/>
                      </a:cubicBezTo>
                      <a:lnTo>
                        <a:pt x="134638" y="49435"/>
                      </a:lnTo>
                      <a:lnTo>
                        <a:pt x="130353" y="49435"/>
                      </a:lnTo>
                      <a:lnTo>
                        <a:pt x="117594" y="22860"/>
                      </a:lnTo>
                      <a:cubicBezTo>
                        <a:pt x="110929" y="18097"/>
                        <a:pt x="105025" y="14764"/>
                        <a:pt x="99788" y="12764"/>
                      </a:cubicBezTo>
                      <a:cubicBezTo>
                        <a:pt x="94551" y="10763"/>
                        <a:pt x="88648" y="9811"/>
                        <a:pt x="81983" y="9811"/>
                      </a:cubicBezTo>
                      <a:cubicBezTo>
                        <a:pt x="69224" y="9811"/>
                        <a:pt x="57988" y="12668"/>
                        <a:pt x="48371" y="18383"/>
                      </a:cubicBezTo>
                      <a:cubicBezTo>
                        <a:pt x="38754" y="24098"/>
                        <a:pt x="31231" y="31814"/>
                        <a:pt x="25709" y="41529"/>
                      </a:cubicBezTo>
                      <a:cubicBezTo>
                        <a:pt x="20281" y="51245"/>
                        <a:pt x="17520" y="62008"/>
                        <a:pt x="17520" y="73819"/>
                      </a:cubicBezTo>
                      <a:cubicBezTo>
                        <a:pt x="17520" y="89630"/>
                        <a:pt x="20567" y="103156"/>
                        <a:pt x="26566" y="114300"/>
                      </a:cubicBezTo>
                      <a:cubicBezTo>
                        <a:pt x="32565" y="125540"/>
                        <a:pt x="40563" y="134112"/>
                        <a:pt x="50561" y="140113"/>
                      </a:cubicBezTo>
                      <a:cubicBezTo>
                        <a:pt x="60559" y="146114"/>
                        <a:pt x="71604" y="149066"/>
                        <a:pt x="83601" y="149066"/>
                      </a:cubicBezTo>
                      <a:cubicBezTo>
                        <a:pt x="89124" y="149066"/>
                        <a:pt x="94456" y="148685"/>
                        <a:pt x="99598" y="148019"/>
                      </a:cubicBezTo>
                      <a:cubicBezTo>
                        <a:pt x="104740" y="147352"/>
                        <a:pt x="110072" y="145828"/>
                        <a:pt x="115595" y="143637"/>
                      </a:cubicBezTo>
                      <a:lnTo>
                        <a:pt x="115595" y="102203"/>
                      </a:lnTo>
                      <a:lnTo>
                        <a:pt x="94742" y="94583"/>
                      </a:lnTo>
                      <a:lnTo>
                        <a:pt x="94742" y="89821"/>
                      </a:lnTo>
                      <a:lnTo>
                        <a:pt x="151111" y="89821"/>
                      </a:lnTo>
                      <a:lnTo>
                        <a:pt x="151111" y="94583"/>
                      </a:lnTo>
                      <a:lnTo>
                        <a:pt x="134067" y="102203"/>
                      </a:lnTo>
                      <a:lnTo>
                        <a:pt x="134067" y="142018"/>
                      </a:lnTo>
                      <a:cubicBezTo>
                        <a:pt x="127306" y="147828"/>
                        <a:pt x="118737" y="152495"/>
                        <a:pt x="108453" y="155924"/>
                      </a:cubicBezTo>
                      <a:cubicBezTo>
                        <a:pt x="98170" y="159353"/>
                        <a:pt x="88267" y="160972"/>
                        <a:pt x="78650" y="160972"/>
                      </a:cubicBezTo>
                    </a:path>
                  </a:pathLst>
                </a:custGeom>
                <a:solidFill>
                  <a:srgbClr val="000000"/>
                </a:solidFill>
                <a:ln w="9515" cap="flat">
                  <a:noFill/>
                  <a:prstDash val="solid"/>
                  <a:miter/>
                </a:ln>
              </p:spPr>
              <p:txBody>
                <a:bodyPr rtlCol="0" anchor="ctr"/>
                <a:lstStyle/>
                <a:p>
                  <a:endParaRPr lang="en-US"/>
                </a:p>
              </p:txBody>
            </p:sp>
          </p:grpSp>
          <p:sp>
            <p:nvSpPr>
              <p:cNvPr id="207" name="Freeform 206">
                <a:extLst>
                  <a:ext uri="{FF2B5EF4-FFF2-40B4-BE49-F238E27FC236}">
                    <a16:creationId xmlns:a16="http://schemas.microsoft.com/office/drawing/2014/main" id="{35B2766A-2D29-36CD-785A-DAE015F94A39}"/>
                  </a:ext>
                </a:extLst>
              </p:cNvPr>
              <p:cNvSpPr/>
              <p:nvPr/>
            </p:nvSpPr>
            <p:spPr>
              <a:xfrm>
                <a:off x="6668955" y="5628671"/>
                <a:ext cx="1157850" cy="7619"/>
              </a:xfrm>
              <a:custGeom>
                <a:avLst/>
                <a:gdLst>
                  <a:gd name="connsiteX0" fmla="*/ 0 w 1157850"/>
                  <a:gd name="connsiteY0" fmla="*/ 0 h 7619"/>
                  <a:gd name="connsiteX1" fmla="*/ 1157850 w 1157850"/>
                  <a:gd name="connsiteY1" fmla="*/ 0 h 7619"/>
                  <a:gd name="connsiteX2" fmla="*/ 1157850 w 1157850"/>
                  <a:gd name="connsiteY2" fmla="*/ 7620 h 7619"/>
                  <a:gd name="connsiteX3" fmla="*/ 0 w 1157850"/>
                  <a:gd name="connsiteY3" fmla="*/ 7620 h 7619"/>
                </a:gdLst>
                <a:ahLst/>
                <a:cxnLst>
                  <a:cxn ang="0">
                    <a:pos x="connsiteX0" y="connsiteY0"/>
                  </a:cxn>
                  <a:cxn ang="0">
                    <a:pos x="connsiteX1" y="connsiteY1"/>
                  </a:cxn>
                  <a:cxn ang="0">
                    <a:pos x="connsiteX2" y="connsiteY2"/>
                  </a:cxn>
                  <a:cxn ang="0">
                    <a:pos x="connsiteX3" y="connsiteY3"/>
                  </a:cxn>
                </a:cxnLst>
                <a:rect l="l" t="t" r="r" b="b"/>
                <a:pathLst>
                  <a:path w="1157850" h="7619">
                    <a:moveTo>
                      <a:pt x="0" y="0"/>
                    </a:moveTo>
                    <a:lnTo>
                      <a:pt x="1157850" y="0"/>
                    </a:lnTo>
                    <a:lnTo>
                      <a:pt x="1157850" y="7620"/>
                    </a:lnTo>
                    <a:lnTo>
                      <a:pt x="0" y="7620"/>
                    </a:lnTo>
                    <a:close/>
                  </a:path>
                </a:pathLst>
              </a:custGeom>
              <a:solidFill>
                <a:srgbClr val="000000"/>
              </a:solidFill>
              <a:ln w="9515"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7F055FD4-1C4D-8D80-3546-8E640F0B0B97}"/>
                  </a:ext>
                </a:extLst>
              </p:cNvPr>
              <p:cNvSpPr/>
              <p:nvPr/>
            </p:nvSpPr>
            <p:spPr>
              <a:xfrm>
                <a:off x="6682667" y="5942139"/>
                <a:ext cx="90266" cy="91344"/>
              </a:xfrm>
              <a:custGeom>
                <a:avLst/>
                <a:gdLst>
                  <a:gd name="connsiteX0" fmla="*/ 47609 w 90266"/>
                  <a:gd name="connsiteY0" fmla="*/ 84773 h 91344"/>
                  <a:gd name="connsiteX1" fmla="*/ 61987 w 90266"/>
                  <a:gd name="connsiteY1" fmla="*/ 80486 h 91344"/>
                  <a:gd name="connsiteX2" fmla="*/ 71699 w 90266"/>
                  <a:gd name="connsiteY2" fmla="*/ 68390 h 91344"/>
                  <a:gd name="connsiteX3" fmla="*/ 75222 w 90266"/>
                  <a:gd name="connsiteY3" fmla="*/ 50006 h 91344"/>
                  <a:gd name="connsiteX4" fmla="*/ 70937 w 90266"/>
                  <a:gd name="connsiteY4" fmla="*/ 27242 h 91344"/>
                  <a:gd name="connsiteX5" fmla="*/ 59226 w 90266"/>
                  <a:gd name="connsiteY5" fmla="*/ 12097 h 91344"/>
                  <a:gd name="connsiteX6" fmla="*/ 42848 w 90266"/>
                  <a:gd name="connsiteY6" fmla="*/ 6763 h 91344"/>
                  <a:gd name="connsiteX7" fmla="*/ 28375 w 90266"/>
                  <a:gd name="connsiteY7" fmla="*/ 10954 h 91344"/>
                  <a:gd name="connsiteX8" fmla="*/ 18472 w 90266"/>
                  <a:gd name="connsiteY8" fmla="*/ 22955 h 91344"/>
                  <a:gd name="connsiteX9" fmla="*/ 14949 w 90266"/>
                  <a:gd name="connsiteY9" fmla="*/ 41338 h 91344"/>
                  <a:gd name="connsiteX10" fmla="*/ 19329 w 90266"/>
                  <a:gd name="connsiteY10" fmla="*/ 64198 h 91344"/>
                  <a:gd name="connsiteX11" fmla="*/ 31136 w 90266"/>
                  <a:gd name="connsiteY11" fmla="*/ 79343 h 91344"/>
                  <a:gd name="connsiteX12" fmla="*/ 47704 w 90266"/>
                  <a:gd name="connsiteY12" fmla="*/ 84677 h 91344"/>
                  <a:gd name="connsiteX13" fmla="*/ 45038 w 90266"/>
                  <a:gd name="connsiteY13" fmla="*/ 91345 h 91344"/>
                  <a:gd name="connsiteX14" fmla="*/ 27137 w 90266"/>
                  <a:gd name="connsiteY14" fmla="*/ 87916 h 91344"/>
                  <a:gd name="connsiteX15" fmla="*/ 12759 w 90266"/>
                  <a:gd name="connsiteY15" fmla="*/ 78391 h 91344"/>
                  <a:gd name="connsiteX16" fmla="*/ 3333 w 90266"/>
                  <a:gd name="connsiteY16" fmla="*/ 63913 h 91344"/>
                  <a:gd name="connsiteX17" fmla="*/ 0 w 90266"/>
                  <a:gd name="connsiteY17" fmla="*/ 45625 h 91344"/>
                  <a:gd name="connsiteX18" fmla="*/ 3333 w 90266"/>
                  <a:gd name="connsiteY18" fmla="*/ 27337 h 91344"/>
                  <a:gd name="connsiteX19" fmla="*/ 12759 w 90266"/>
                  <a:gd name="connsiteY19" fmla="*/ 12954 h 91344"/>
                  <a:gd name="connsiteX20" fmla="*/ 27137 w 90266"/>
                  <a:gd name="connsiteY20" fmla="*/ 3429 h 91344"/>
                  <a:gd name="connsiteX21" fmla="*/ 45038 w 90266"/>
                  <a:gd name="connsiteY21" fmla="*/ 0 h 91344"/>
                  <a:gd name="connsiteX22" fmla="*/ 62939 w 90266"/>
                  <a:gd name="connsiteY22" fmla="*/ 3429 h 91344"/>
                  <a:gd name="connsiteX23" fmla="*/ 77317 w 90266"/>
                  <a:gd name="connsiteY23" fmla="*/ 12954 h 91344"/>
                  <a:gd name="connsiteX24" fmla="*/ 86839 w 90266"/>
                  <a:gd name="connsiteY24" fmla="*/ 27337 h 91344"/>
                  <a:gd name="connsiteX25" fmla="*/ 90267 w 90266"/>
                  <a:gd name="connsiteY25" fmla="*/ 45625 h 91344"/>
                  <a:gd name="connsiteX26" fmla="*/ 86839 w 90266"/>
                  <a:gd name="connsiteY26" fmla="*/ 63913 h 91344"/>
                  <a:gd name="connsiteX27" fmla="*/ 77317 w 90266"/>
                  <a:gd name="connsiteY27" fmla="*/ 78391 h 91344"/>
                  <a:gd name="connsiteX28" fmla="*/ 62939 w 90266"/>
                  <a:gd name="connsiteY28" fmla="*/ 87916 h 91344"/>
                  <a:gd name="connsiteX29" fmla="*/ 45038 w 90266"/>
                  <a:gd name="connsiteY29" fmla="*/ 91345 h 9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266" h="91344">
                    <a:moveTo>
                      <a:pt x="47609" y="84773"/>
                    </a:moveTo>
                    <a:cubicBezTo>
                      <a:pt x="53036" y="84773"/>
                      <a:pt x="57893" y="83344"/>
                      <a:pt x="61987" y="80486"/>
                    </a:cubicBezTo>
                    <a:cubicBezTo>
                      <a:pt x="66081" y="77629"/>
                      <a:pt x="69319" y="73628"/>
                      <a:pt x="71699" y="68390"/>
                    </a:cubicBezTo>
                    <a:cubicBezTo>
                      <a:pt x="73984" y="63151"/>
                      <a:pt x="75222" y="57055"/>
                      <a:pt x="75222" y="50006"/>
                    </a:cubicBezTo>
                    <a:cubicBezTo>
                      <a:pt x="75222" y="41338"/>
                      <a:pt x="73794" y="33719"/>
                      <a:pt x="70937" y="27242"/>
                    </a:cubicBezTo>
                    <a:cubicBezTo>
                      <a:pt x="68081" y="20765"/>
                      <a:pt x="64177" y="15716"/>
                      <a:pt x="59226" y="12097"/>
                    </a:cubicBezTo>
                    <a:cubicBezTo>
                      <a:pt x="54274" y="8477"/>
                      <a:pt x="48847" y="6763"/>
                      <a:pt x="42848" y="6763"/>
                    </a:cubicBezTo>
                    <a:cubicBezTo>
                      <a:pt x="37421" y="6763"/>
                      <a:pt x="32565" y="8192"/>
                      <a:pt x="28375" y="10954"/>
                    </a:cubicBezTo>
                    <a:cubicBezTo>
                      <a:pt x="24185" y="13811"/>
                      <a:pt x="20853" y="17812"/>
                      <a:pt x="18472" y="22955"/>
                    </a:cubicBezTo>
                    <a:cubicBezTo>
                      <a:pt x="16092" y="28194"/>
                      <a:pt x="14949" y="34290"/>
                      <a:pt x="14949" y="41338"/>
                    </a:cubicBezTo>
                    <a:cubicBezTo>
                      <a:pt x="14949" y="50006"/>
                      <a:pt x="16378" y="57626"/>
                      <a:pt x="19329" y="64198"/>
                    </a:cubicBezTo>
                    <a:cubicBezTo>
                      <a:pt x="22281" y="70771"/>
                      <a:pt x="26185" y="75819"/>
                      <a:pt x="31136" y="79343"/>
                    </a:cubicBezTo>
                    <a:cubicBezTo>
                      <a:pt x="36088" y="82963"/>
                      <a:pt x="41610" y="84677"/>
                      <a:pt x="47704" y="84677"/>
                    </a:cubicBezTo>
                    <a:moveTo>
                      <a:pt x="45038" y="91345"/>
                    </a:moveTo>
                    <a:cubicBezTo>
                      <a:pt x="38563" y="91345"/>
                      <a:pt x="32660" y="90202"/>
                      <a:pt x="27137" y="87916"/>
                    </a:cubicBezTo>
                    <a:cubicBezTo>
                      <a:pt x="21615" y="85630"/>
                      <a:pt x="16854" y="82486"/>
                      <a:pt x="12759" y="78391"/>
                    </a:cubicBezTo>
                    <a:cubicBezTo>
                      <a:pt x="8665" y="74295"/>
                      <a:pt x="5523" y="69533"/>
                      <a:pt x="3333" y="63913"/>
                    </a:cubicBezTo>
                    <a:cubicBezTo>
                      <a:pt x="1143" y="58293"/>
                      <a:pt x="0" y="52292"/>
                      <a:pt x="0" y="45625"/>
                    </a:cubicBezTo>
                    <a:cubicBezTo>
                      <a:pt x="0" y="38957"/>
                      <a:pt x="1143" y="32956"/>
                      <a:pt x="3333" y="27337"/>
                    </a:cubicBezTo>
                    <a:cubicBezTo>
                      <a:pt x="5618" y="21812"/>
                      <a:pt x="8760" y="16954"/>
                      <a:pt x="12759" y="12954"/>
                    </a:cubicBezTo>
                    <a:cubicBezTo>
                      <a:pt x="16854" y="8858"/>
                      <a:pt x="21615" y="5715"/>
                      <a:pt x="27137" y="3429"/>
                    </a:cubicBezTo>
                    <a:cubicBezTo>
                      <a:pt x="32660" y="1143"/>
                      <a:pt x="38658" y="0"/>
                      <a:pt x="45038" y="0"/>
                    </a:cubicBezTo>
                    <a:cubicBezTo>
                      <a:pt x="51418" y="0"/>
                      <a:pt x="57416" y="1143"/>
                      <a:pt x="62939" y="3429"/>
                    </a:cubicBezTo>
                    <a:cubicBezTo>
                      <a:pt x="68462" y="5715"/>
                      <a:pt x="73223" y="8858"/>
                      <a:pt x="77317" y="12954"/>
                    </a:cubicBezTo>
                    <a:cubicBezTo>
                      <a:pt x="81411" y="17050"/>
                      <a:pt x="84554" y="21812"/>
                      <a:pt x="86839" y="27337"/>
                    </a:cubicBezTo>
                    <a:cubicBezTo>
                      <a:pt x="89124" y="32861"/>
                      <a:pt x="90267" y="38957"/>
                      <a:pt x="90267" y="45625"/>
                    </a:cubicBezTo>
                    <a:cubicBezTo>
                      <a:pt x="90267" y="52292"/>
                      <a:pt x="89124" y="58388"/>
                      <a:pt x="86839" y="63913"/>
                    </a:cubicBezTo>
                    <a:cubicBezTo>
                      <a:pt x="84554" y="69437"/>
                      <a:pt x="81411" y="74295"/>
                      <a:pt x="77317" y="78391"/>
                    </a:cubicBezTo>
                    <a:cubicBezTo>
                      <a:pt x="73223" y="82486"/>
                      <a:pt x="68462" y="85630"/>
                      <a:pt x="62939" y="87916"/>
                    </a:cubicBezTo>
                    <a:cubicBezTo>
                      <a:pt x="57416" y="90202"/>
                      <a:pt x="51418" y="91345"/>
                      <a:pt x="45038" y="91345"/>
                    </a:cubicBezTo>
                  </a:path>
                </a:pathLst>
              </a:custGeom>
              <a:solidFill>
                <a:srgbClr val="000000"/>
              </a:solidFill>
              <a:ln w="9515"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89A99325-DB6E-EB20-88C1-2AEC644BE348}"/>
                  </a:ext>
                </a:extLst>
              </p:cNvPr>
              <p:cNvSpPr/>
              <p:nvPr/>
            </p:nvSpPr>
            <p:spPr>
              <a:xfrm>
                <a:off x="6789882" y="5943663"/>
                <a:ext cx="65986" cy="88582"/>
              </a:xfrm>
              <a:custGeom>
                <a:avLst/>
                <a:gdLst>
                  <a:gd name="connsiteX0" fmla="*/ 0 w 65986"/>
                  <a:gd name="connsiteY0" fmla="*/ 88583 h 88582"/>
                  <a:gd name="connsiteX1" fmla="*/ 0 w 65986"/>
                  <a:gd name="connsiteY1" fmla="*/ 86487 h 88582"/>
                  <a:gd name="connsiteX2" fmla="*/ 10855 w 65986"/>
                  <a:gd name="connsiteY2" fmla="*/ 81058 h 88582"/>
                  <a:gd name="connsiteX3" fmla="*/ 10855 w 65986"/>
                  <a:gd name="connsiteY3" fmla="*/ 7430 h 88582"/>
                  <a:gd name="connsiteX4" fmla="*/ 0 w 65986"/>
                  <a:gd name="connsiteY4" fmla="*/ 2096 h 88582"/>
                  <a:gd name="connsiteX5" fmla="*/ 0 w 65986"/>
                  <a:gd name="connsiteY5" fmla="*/ 0 h 88582"/>
                  <a:gd name="connsiteX6" fmla="*/ 65986 w 65986"/>
                  <a:gd name="connsiteY6" fmla="*/ 0 h 88582"/>
                  <a:gd name="connsiteX7" fmla="*/ 65986 w 65986"/>
                  <a:gd name="connsiteY7" fmla="*/ 23051 h 88582"/>
                  <a:gd name="connsiteX8" fmla="*/ 63891 w 65986"/>
                  <a:gd name="connsiteY8" fmla="*/ 23051 h 88582"/>
                  <a:gd name="connsiteX9" fmla="*/ 55417 w 65986"/>
                  <a:gd name="connsiteY9" fmla="*/ 7334 h 88582"/>
                  <a:gd name="connsiteX10" fmla="*/ 24947 w 65986"/>
                  <a:gd name="connsiteY10" fmla="*/ 7334 h 88582"/>
                  <a:gd name="connsiteX11" fmla="*/ 24947 w 65986"/>
                  <a:gd name="connsiteY11" fmla="*/ 39338 h 88582"/>
                  <a:gd name="connsiteX12" fmla="*/ 45895 w 65986"/>
                  <a:gd name="connsiteY12" fmla="*/ 39338 h 88582"/>
                  <a:gd name="connsiteX13" fmla="*/ 52751 w 65986"/>
                  <a:gd name="connsiteY13" fmla="*/ 28004 h 88582"/>
                  <a:gd name="connsiteX14" fmla="*/ 54846 w 65986"/>
                  <a:gd name="connsiteY14" fmla="*/ 28004 h 88582"/>
                  <a:gd name="connsiteX15" fmla="*/ 54846 w 65986"/>
                  <a:gd name="connsiteY15" fmla="*/ 57436 h 88582"/>
                  <a:gd name="connsiteX16" fmla="*/ 52751 w 65986"/>
                  <a:gd name="connsiteY16" fmla="*/ 57436 h 88582"/>
                  <a:gd name="connsiteX17" fmla="*/ 45895 w 65986"/>
                  <a:gd name="connsiteY17" fmla="*/ 46387 h 88582"/>
                  <a:gd name="connsiteX18" fmla="*/ 24947 w 65986"/>
                  <a:gd name="connsiteY18" fmla="*/ 46387 h 88582"/>
                  <a:gd name="connsiteX19" fmla="*/ 24947 w 65986"/>
                  <a:gd name="connsiteY19" fmla="*/ 81058 h 88582"/>
                  <a:gd name="connsiteX20" fmla="*/ 37326 w 65986"/>
                  <a:gd name="connsiteY20" fmla="*/ 86487 h 88582"/>
                  <a:gd name="connsiteX21" fmla="*/ 37326 w 65986"/>
                  <a:gd name="connsiteY21" fmla="*/ 88583 h 88582"/>
                  <a:gd name="connsiteX22" fmla="*/ 0 w 65986"/>
                  <a:gd name="connsiteY22" fmla="*/ 88583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5986" h="88582">
                    <a:moveTo>
                      <a:pt x="0" y="88583"/>
                    </a:moveTo>
                    <a:lnTo>
                      <a:pt x="0" y="86487"/>
                    </a:lnTo>
                    <a:lnTo>
                      <a:pt x="10855" y="81058"/>
                    </a:lnTo>
                    <a:lnTo>
                      <a:pt x="10855" y="7430"/>
                    </a:lnTo>
                    <a:lnTo>
                      <a:pt x="0" y="2096"/>
                    </a:lnTo>
                    <a:lnTo>
                      <a:pt x="0" y="0"/>
                    </a:lnTo>
                    <a:lnTo>
                      <a:pt x="65986" y="0"/>
                    </a:lnTo>
                    <a:lnTo>
                      <a:pt x="65986" y="23051"/>
                    </a:lnTo>
                    <a:lnTo>
                      <a:pt x="63891" y="23051"/>
                    </a:lnTo>
                    <a:lnTo>
                      <a:pt x="55417" y="7334"/>
                    </a:lnTo>
                    <a:lnTo>
                      <a:pt x="24947" y="7334"/>
                    </a:lnTo>
                    <a:lnTo>
                      <a:pt x="24947" y="39338"/>
                    </a:lnTo>
                    <a:lnTo>
                      <a:pt x="45895" y="39338"/>
                    </a:lnTo>
                    <a:lnTo>
                      <a:pt x="52751" y="28004"/>
                    </a:lnTo>
                    <a:lnTo>
                      <a:pt x="54846" y="28004"/>
                    </a:lnTo>
                    <a:lnTo>
                      <a:pt x="54846" y="57436"/>
                    </a:lnTo>
                    <a:lnTo>
                      <a:pt x="52751" y="57436"/>
                    </a:lnTo>
                    <a:lnTo>
                      <a:pt x="45895" y="46387"/>
                    </a:lnTo>
                    <a:lnTo>
                      <a:pt x="24947" y="46387"/>
                    </a:lnTo>
                    <a:lnTo>
                      <a:pt x="24947" y="81058"/>
                    </a:lnTo>
                    <a:lnTo>
                      <a:pt x="37326" y="86487"/>
                    </a:lnTo>
                    <a:lnTo>
                      <a:pt x="37326" y="88583"/>
                    </a:lnTo>
                    <a:lnTo>
                      <a:pt x="0" y="88583"/>
                    </a:lnTo>
                    <a:close/>
                  </a:path>
                </a:pathLst>
              </a:custGeom>
              <a:solidFill>
                <a:srgbClr val="000000"/>
              </a:solidFill>
              <a:ln w="9515"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9AC93BC8-D256-B205-D554-069610C0F4D7}"/>
                  </a:ext>
                </a:extLst>
              </p:cNvPr>
              <p:cNvSpPr/>
              <p:nvPr/>
            </p:nvSpPr>
            <p:spPr>
              <a:xfrm>
                <a:off x="7192178" y="5932519"/>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640D39F4-BB7B-F932-CA0D-E06080042AFF}"/>
                  </a:ext>
                </a:extLst>
              </p:cNvPr>
              <p:cNvSpPr/>
              <p:nvPr/>
            </p:nvSpPr>
            <p:spPr>
              <a:xfrm>
                <a:off x="7276160" y="5931662"/>
                <a:ext cx="162251" cy="112490"/>
              </a:xfrm>
              <a:custGeom>
                <a:avLst/>
                <a:gdLst>
                  <a:gd name="connsiteX0" fmla="*/ 43895 w 162251"/>
                  <a:gd name="connsiteY0" fmla="*/ 112490 h 112490"/>
                  <a:gd name="connsiteX1" fmla="*/ 12759 w 162251"/>
                  <a:gd name="connsiteY1" fmla="*/ 9811 h 112490"/>
                  <a:gd name="connsiteX2" fmla="*/ 0 w 162251"/>
                  <a:gd name="connsiteY2" fmla="*/ 3524 h 112490"/>
                  <a:gd name="connsiteX3" fmla="*/ 0 w 162251"/>
                  <a:gd name="connsiteY3" fmla="*/ 857 h 112490"/>
                  <a:gd name="connsiteX4" fmla="*/ 45133 w 162251"/>
                  <a:gd name="connsiteY4" fmla="*/ 857 h 112490"/>
                  <a:gd name="connsiteX5" fmla="*/ 45133 w 162251"/>
                  <a:gd name="connsiteY5" fmla="*/ 3524 h 112490"/>
                  <a:gd name="connsiteX6" fmla="*/ 30851 w 162251"/>
                  <a:gd name="connsiteY6" fmla="*/ 9811 h 112490"/>
                  <a:gd name="connsiteX7" fmla="*/ 51322 w 162251"/>
                  <a:gd name="connsiteY7" fmla="*/ 80581 h 112490"/>
                  <a:gd name="connsiteX8" fmla="*/ 52370 w 162251"/>
                  <a:gd name="connsiteY8" fmla="*/ 80581 h 112490"/>
                  <a:gd name="connsiteX9" fmla="*/ 81411 w 162251"/>
                  <a:gd name="connsiteY9" fmla="*/ 0 h 112490"/>
                  <a:gd name="connsiteX10" fmla="*/ 88457 w 162251"/>
                  <a:gd name="connsiteY10" fmla="*/ 0 h 112490"/>
                  <a:gd name="connsiteX11" fmla="*/ 117975 w 162251"/>
                  <a:gd name="connsiteY11" fmla="*/ 80581 h 112490"/>
                  <a:gd name="connsiteX12" fmla="*/ 118927 w 162251"/>
                  <a:gd name="connsiteY12" fmla="*/ 80581 h 112490"/>
                  <a:gd name="connsiteX13" fmla="*/ 139304 w 162251"/>
                  <a:gd name="connsiteY13" fmla="*/ 9906 h 112490"/>
                  <a:gd name="connsiteX14" fmla="*/ 125021 w 162251"/>
                  <a:gd name="connsiteY14" fmla="*/ 3524 h 112490"/>
                  <a:gd name="connsiteX15" fmla="*/ 125021 w 162251"/>
                  <a:gd name="connsiteY15" fmla="*/ 857 h 112490"/>
                  <a:gd name="connsiteX16" fmla="*/ 162251 w 162251"/>
                  <a:gd name="connsiteY16" fmla="*/ 857 h 112490"/>
                  <a:gd name="connsiteX17" fmla="*/ 162251 w 162251"/>
                  <a:gd name="connsiteY17" fmla="*/ 3524 h 112490"/>
                  <a:gd name="connsiteX18" fmla="*/ 151016 w 162251"/>
                  <a:gd name="connsiteY18" fmla="*/ 9620 h 112490"/>
                  <a:gd name="connsiteX19" fmla="*/ 119499 w 162251"/>
                  <a:gd name="connsiteY19" fmla="*/ 112490 h 112490"/>
                  <a:gd name="connsiteX20" fmla="*/ 112548 w 162251"/>
                  <a:gd name="connsiteY20" fmla="*/ 112490 h 112490"/>
                  <a:gd name="connsiteX21" fmla="*/ 82363 w 162251"/>
                  <a:gd name="connsiteY21" fmla="*/ 32099 h 112490"/>
                  <a:gd name="connsiteX22" fmla="*/ 81221 w 162251"/>
                  <a:gd name="connsiteY22" fmla="*/ 32099 h 112490"/>
                  <a:gd name="connsiteX23" fmla="*/ 50656 w 162251"/>
                  <a:gd name="connsiteY23" fmla="*/ 112490 h 112490"/>
                  <a:gd name="connsiteX24" fmla="*/ 43895 w 162251"/>
                  <a:gd name="connsiteY24" fmla="*/ 112490 h 1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251" h="112490">
                    <a:moveTo>
                      <a:pt x="43895" y="112490"/>
                    </a:moveTo>
                    <a:lnTo>
                      <a:pt x="12759" y="9811"/>
                    </a:lnTo>
                    <a:lnTo>
                      <a:pt x="0" y="3524"/>
                    </a:lnTo>
                    <a:lnTo>
                      <a:pt x="0" y="857"/>
                    </a:lnTo>
                    <a:lnTo>
                      <a:pt x="45133" y="857"/>
                    </a:lnTo>
                    <a:lnTo>
                      <a:pt x="45133" y="3524"/>
                    </a:lnTo>
                    <a:lnTo>
                      <a:pt x="30851" y="9811"/>
                    </a:lnTo>
                    <a:lnTo>
                      <a:pt x="51322" y="80581"/>
                    </a:lnTo>
                    <a:lnTo>
                      <a:pt x="52370" y="80581"/>
                    </a:lnTo>
                    <a:lnTo>
                      <a:pt x="81411" y="0"/>
                    </a:lnTo>
                    <a:lnTo>
                      <a:pt x="88457" y="0"/>
                    </a:lnTo>
                    <a:lnTo>
                      <a:pt x="117975" y="80581"/>
                    </a:lnTo>
                    <a:lnTo>
                      <a:pt x="118927" y="80581"/>
                    </a:lnTo>
                    <a:lnTo>
                      <a:pt x="139304" y="9906"/>
                    </a:lnTo>
                    <a:lnTo>
                      <a:pt x="125021" y="3524"/>
                    </a:lnTo>
                    <a:lnTo>
                      <a:pt x="125021" y="857"/>
                    </a:lnTo>
                    <a:lnTo>
                      <a:pt x="162251" y="857"/>
                    </a:lnTo>
                    <a:lnTo>
                      <a:pt x="162251" y="3524"/>
                    </a:lnTo>
                    <a:lnTo>
                      <a:pt x="151016" y="9620"/>
                    </a:lnTo>
                    <a:lnTo>
                      <a:pt x="119499" y="112490"/>
                    </a:lnTo>
                    <a:lnTo>
                      <a:pt x="112548" y="112490"/>
                    </a:lnTo>
                    <a:lnTo>
                      <a:pt x="82363" y="32099"/>
                    </a:lnTo>
                    <a:lnTo>
                      <a:pt x="81221" y="32099"/>
                    </a:lnTo>
                    <a:lnTo>
                      <a:pt x="50656" y="112490"/>
                    </a:lnTo>
                    <a:lnTo>
                      <a:pt x="43895" y="112490"/>
                    </a:lnTo>
                    <a:close/>
                  </a:path>
                </a:pathLst>
              </a:custGeom>
              <a:solidFill>
                <a:srgbClr val="000000"/>
              </a:solidFill>
              <a:ln w="9515"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EE959799-F5B3-ABEA-34D9-E1AD1BA40151}"/>
                  </a:ext>
                </a:extLst>
              </p:cNvPr>
              <p:cNvSpPr/>
              <p:nvPr/>
            </p:nvSpPr>
            <p:spPr>
              <a:xfrm>
                <a:off x="7537819" y="5932519"/>
                <a:ext cx="111404" cy="110870"/>
              </a:xfrm>
              <a:custGeom>
                <a:avLst/>
                <a:gdLst>
                  <a:gd name="connsiteX0" fmla="*/ 32565 w 111404"/>
                  <a:gd name="connsiteY0" fmla="*/ 110871 h 110870"/>
                  <a:gd name="connsiteX1" fmla="*/ 32565 w 111404"/>
                  <a:gd name="connsiteY1" fmla="*/ 108109 h 110870"/>
                  <a:gd name="connsiteX2" fmla="*/ 47609 w 111404"/>
                  <a:gd name="connsiteY2" fmla="*/ 101441 h 110870"/>
                  <a:gd name="connsiteX3" fmla="*/ 47609 w 111404"/>
                  <a:gd name="connsiteY3" fmla="*/ 59150 h 110870"/>
                  <a:gd name="connsiteX4" fmla="*/ 10569 w 111404"/>
                  <a:gd name="connsiteY4" fmla="*/ 8573 h 110870"/>
                  <a:gd name="connsiteX5" fmla="*/ 0 w 111404"/>
                  <a:gd name="connsiteY5" fmla="*/ 2667 h 110870"/>
                  <a:gd name="connsiteX6" fmla="*/ 0 w 111404"/>
                  <a:gd name="connsiteY6" fmla="*/ 0 h 110870"/>
                  <a:gd name="connsiteX7" fmla="*/ 43324 w 111404"/>
                  <a:gd name="connsiteY7" fmla="*/ 0 h 110870"/>
                  <a:gd name="connsiteX8" fmla="*/ 43324 w 111404"/>
                  <a:gd name="connsiteY8" fmla="*/ 2667 h 110870"/>
                  <a:gd name="connsiteX9" fmla="*/ 31041 w 111404"/>
                  <a:gd name="connsiteY9" fmla="*/ 8763 h 110870"/>
                  <a:gd name="connsiteX10" fmla="*/ 31041 w 111404"/>
                  <a:gd name="connsiteY10" fmla="*/ 9430 h 110870"/>
                  <a:gd name="connsiteX11" fmla="*/ 60749 w 111404"/>
                  <a:gd name="connsiteY11" fmla="*/ 49911 h 110870"/>
                  <a:gd name="connsiteX12" fmla="*/ 87600 w 111404"/>
                  <a:gd name="connsiteY12" fmla="*/ 9620 h 110870"/>
                  <a:gd name="connsiteX13" fmla="*/ 87600 w 111404"/>
                  <a:gd name="connsiteY13" fmla="*/ 8954 h 110870"/>
                  <a:gd name="connsiteX14" fmla="*/ 75222 w 111404"/>
                  <a:gd name="connsiteY14" fmla="*/ 2667 h 110870"/>
                  <a:gd name="connsiteX15" fmla="*/ 75222 w 111404"/>
                  <a:gd name="connsiteY15" fmla="*/ 0 h 110870"/>
                  <a:gd name="connsiteX16" fmla="*/ 111405 w 111404"/>
                  <a:gd name="connsiteY16" fmla="*/ 0 h 110870"/>
                  <a:gd name="connsiteX17" fmla="*/ 111405 w 111404"/>
                  <a:gd name="connsiteY17" fmla="*/ 2667 h 110870"/>
                  <a:gd name="connsiteX18" fmla="*/ 100550 w 111404"/>
                  <a:gd name="connsiteY18" fmla="*/ 8287 h 110870"/>
                  <a:gd name="connsiteX19" fmla="*/ 65129 w 111404"/>
                  <a:gd name="connsiteY19" fmla="*/ 58960 h 110870"/>
                  <a:gd name="connsiteX20" fmla="*/ 65129 w 111404"/>
                  <a:gd name="connsiteY20" fmla="*/ 101441 h 110870"/>
                  <a:gd name="connsiteX21" fmla="*/ 80174 w 111404"/>
                  <a:gd name="connsiteY21" fmla="*/ 108109 h 110870"/>
                  <a:gd name="connsiteX22" fmla="*/ 80174 w 111404"/>
                  <a:gd name="connsiteY22" fmla="*/ 110871 h 110870"/>
                  <a:gd name="connsiteX23" fmla="*/ 32565 w 111404"/>
                  <a:gd name="connsiteY23"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04" h="110870">
                    <a:moveTo>
                      <a:pt x="32565" y="110871"/>
                    </a:moveTo>
                    <a:lnTo>
                      <a:pt x="32565" y="108109"/>
                    </a:lnTo>
                    <a:lnTo>
                      <a:pt x="47609" y="101441"/>
                    </a:lnTo>
                    <a:lnTo>
                      <a:pt x="47609" y="59150"/>
                    </a:lnTo>
                    <a:lnTo>
                      <a:pt x="10569" y="8573"/>
                    </a:lnTo>
                    <a:lnTo>
                      <a:pt x="0" y="2667"/>
                    </a:lnTo>
                    <a:lnTo>
                      <a:pt x="0" y="0"/>
                    </a:lnTo>
                    <a:lnTo>
                      <a:pt x="43324" y="0"/>
                    </a:lnTo>
                    <a:lnTo>
                      <a:pt x="43324" y="2667"/>
                    </a:lnTo>
                    <a:lnTo>
                      <a:pt x="31041" y="8763"/>
                    </a:lnTo>
                    <a:lnTo>
                      <a:pt x="31041" y="9430"/>
                    </a:lnTo>
                    <a:lnTo>
                      <a:pt x="60749" y="49911"/>
                    </a:lnTo>
                    <a:lnTo>
                      <a:pt x="87600" y="9620"/>
                    </a:lnTo>
                    <a:lnTo>
                      <a:pt x="87600" y="8954"/>
                    </a:lnTo>
                    <a:lnTo>
                      <a:pt x="75222" y="2667"/>
                    </a:lnTo>
                    <a:lnTo>
                      <a:pt x="75222" y="0"/>
                    </a:lnTo>
                    <a:lnTo>
                      <a:pt x="111405" y="0"/>
                    </a:lnTo>
                    <a:lnTo>
                      <a:pt x="111405" y="2667"/>
                    </a:lnTo>
                    <a:lnTo>
                      <a:pt x="100550" y="8287"/>
                    </a:lnTo>
                    <a:lnTo>
                      <a:pt x="65129" y="58960"/>
                    </a:lnTo>
                    <a:lnTo>
                      <a:pt x="65129" y="101441"/>
                    </a:lnTo>
                    <a:lnTo>
                      <a:pt x="80174" y="108109"/>
                    </a:lnTo>
                    <a:lnTo>
                      <a:pt x="80174" y="110871"/>
                    </a:lnTo>
                    <a:lnTo>
                      <a:pt x="32565" y="110871"/>
                    </a:lnTo>
                    <a:close/>
                  </a:path>
                </a:pathLst>
              </a:custGeom>
              <a:solidFill>
                <a:srgbClr val="000000"/>
              </a:solidFill>
              <a:ln w="9515" cap="flat">
                <a:noFill/>
                <a:prstDash val="solid"/>
                <a:miter/>
              </a:ln>
            </p:spPr>
            <p:txBody>
              <a:bodyPr rtlCol="0" anchor="ctr"/>
              <a:lstStyle/>
              <a:p>
                <a:endParaRPr lang="en-US"/>
              </a:p>
            </p:txBody>
          </p:sp>
          <p:grpSp>
            <p:nvGrpSpPr>
              <p:cNvPr id="213" name="Graphic 12">
                <a:extLst>
                  <a:ext uri="{FF2B5EF4-FFF2-40B4-BE49-F238E27FC236}">
                    <a16:creationId xmlns:a16="http://schemas.microsoft.com/office/drawing/2014/main" id="{4AE04D9D-0613-80C0-8EA2-129696323F8C}"/>
                  </a:ext>
                </a:extLst>
              </p:cNvPr>
              <p:cNvGrpSpPr/>
              <p:nvPr/>
            </p:nvGrpSpPr>
            <p:grpSpPr>
              <a:xfrm>
                <a:off x="6895955" y="5908135"/>
                <a:ext cx="648624" cy="160972"/>
                <a:chOff x="6895955" y="5908135"/>
                <a:chExt cx="648624" cy="160972"/>
              </a:xfrm>
              <a:solidFill>
                <a:srgbClr val="000000"/>
              </a:solidFill>
            </p:grpSpPr>
            <p:sp>
              <p:nvSpPr>
                <p:cNvPr id="253" name="Freeform 252">
                  <a:extLst>
                    <a:ext uri="{FF2B5EF4-FFF2-40B4-BE49-F238E27FC236}">
                      <a16:creationId xmlns:a16="http://schemas.microsoft.com/office/drawing/2014/main" id="{CB0C2630-AE78-14D9-CC80-AFBDADDF46AE}"/>
                    </a:ext>
                  </a:extLst>
                </p:cNvPr>
                <p:cNvSpPr/>
                <p:nvPr/>
              </p:nvSpPr>
              <p:spPr>
                <a:xfrm>
                  <a:off x="7057445" y="5931852"/>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0 w 116451"/>
                    <a:gd name="connsiteY22" fmla="*/ 108585 h 111347"/>
                    <a:gd name="connsiteX23" fmla="*/ 72270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7"/>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8"/>
                        <a:pt x="35897" y="73152"/>
                        <a:pt x="70271" y="61722"/>
                      </a:cubicBezTo>
                      <a:lnTo>
                        <a:pt x="87029" y="102775"/>
                      </a:lnTo>
                      <a:lnTo>
                        <a:pt x="72270" y="108585"/>
                      </a:lnTo>
                      <a:lnTo>
                        <a:pt x="72270"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2351CA4E-E2A4-EA15-D067-46D078DEB10C}"/>
                    </a:ext>
                  </a:extLst>
                </p:cNvPr>
                <p:cNvSpPr/>
                <p:nvPr/>
              </p:nvSpPr>
              <p:spPr>
                <a:xfrm>
                  <a:off x="7428128" y="5931852"/>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1 w 116451"/>
                    <a:gd name="connsiteY22" fmla="*/ 108585 h 111347"/>
                    <a:gd name="connsiteX23" fmla="*/ 72271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7"/>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8"/>
                        <a:pt x="35897" y="73152"/>
                        <a:pt x="70271" y="61722"/>
                      </a:cubicBezTo>
                      <a:lnTo>
                        <a:pt x="87029" y="102775"/>
                      </a:lnTo>
                      <a:lnTo>
                        <a:pt x="72271" y="108585"/>
                      </a:lnTo>
                      <a:lnTo>
                        <a:pt x="72271"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AA7E2A0A-D656-3A8E-BED7-6BF5D3DC607A}"/>
                    </a:ext>
                  </a:extLst>
                </p:cNvPr>
                <p:cNvSpPr/>
                <p:nvPr/>
              </p:nvSpPr>
              <p:spPr>
                <a:xfrm>
                  <a:off x="6895955" y="5908135"/>
                  <a:ext cx="151111" cy="160972"/>
                </a:xfrm>
                <a:custGeom>
                  <a:avLst/>
                  <a:gdLst>
                    <a:gd name="connsiteX0" fmla="*/ 78936 w 151111"/>
                    <a:gd name="connsiteY0" fmla="*/ 160973 h 160972"/>
                    <a:gd name="connsiteX1" fmla="*/ 38278 w 151111"/>
                    <a:gd name="connsiteY1" fmla="*/ 151067 h 160972"/>
                    <a:gd name="connsiteX2" fmla="*/ 10188 w 151111"/>
                    <a:gd name="connsiteY2" fmla="*/ 123920 h 160972"/>
                    <a:gd name="connsiteX3" fmla="*/ 0 w 151111"/>
                    <a:gd name="connsiteY3" fmla="*/ 84773 h 160972"/>
                    <a:gd name="connsiteX4" fmla="*/ 6475 w 151111"/>
                    <a:gd name="connsiteY4" fmla="*/ 51149 h 160972"/>
                    <a:gd name="connsiteX5" fmla="*/ 24376 w 151111"/>
                    <a:gd name="connsiteY5" fmla="*/ 24289 h 160972"/>
                    <a:gd name="connsiteX6" fmla="*/ 50847 w 151111"/>
                    <a:gd name="connsiteY6" fmla="*/ 6382 h 160972"/>
                    <a:gd name="connsiteX7" fmla="*/ 83030 w 151111"/>
                    <a:gd name="connsiteY7" fmla="*/ 0 h 160972"/>
                    <a:gd name="connsiteX8" fmla="*/ 104264 w 151111"/>
                    <a:gd name="connsiteY8" fmla="*/ 1429 h 160972"/>
                    <a:gd name="connsiteX9" fmla="*/ 119880 w 151111"/>
                    <a:gd name="connsiteY9" fmla="*/ 5429 h 160972"/>
                    <a:gd name="connsiteX10" fmla="*/ 133496 w 151111"/>
                    <a:gd name="connsiteY10" fmla="*/ 11335 h 160972"/>
                    <a:gd name="connsiteX11" fmla="*/ 134638 w 151111"/>
                    <a:gd name="connsiteY11" fmla="*/ 49530 h 160972"/>
                    <a:gd name="connsiteX12" fmla="*/ 130353 w 151111"/>
                    <a:gd name="connsiteY12" fmla="*/ 49530 h 160972"/>
                    <a:gd name="connsiteX13" fmla="*/ 117594 w 151111"/>
                    <a:gd name="connsiteY13" fmla="*/ 22955 h 160972"/>
                    <a:gd name="connsiteX14" fmla="*/ 99789 w 151111"/>
                    <a:gd name="connsiteY14" fmla="*/ 12859 h 160972"/>
                    <a:gd name="connsiteX15" fmla="*/ 81983 w 151111"/>
                    <a:gd name="connsiteY15" fmla="*/ 9906 h 160972"/>
                    <a:gd name="connsiteX16" fmla="*/ 48371 w 151111"/>
                    <a:gd name="connsiteY16" fmla="*/ 18479 h 160972"/>
                    <a:gd name="connsiteX17" fmla="*/ 25709 w 151111"/>
                    <a:gd name="connsiteY17" fmla="*/ 41624 h 160972"/>
                    <a:gd name="connsiteX18" fmla="*/ 17520 w 151111"/>
                    <a:gd name="connsiteY18" fmla="*/ 73914 h 160972"/>
                    <a:gd name="connsiteX19" fmla="*/ 26566 w 151111"/>
                    <a:gd name="connsiteY19" fmla="*/ 114395 h 160972"/>
                    <a:gd name="connsiteX20" fmla="*/ 50561 w 151111"/>
                    <a:gd name="connsiteY20" fmla="*/ 140208 h 160972"/>
                    <a:gd name="connsiteX21" fmla="*/ 83602 w 151111"/>
                    <a:gd name="connsiteY21" fmla="*/ 149161 h 160972"/>
                    <a:gd name="connsiteX22" fmla="*/ 99598 w 151111"/>
                    <a:gd name="connsiteY22" fmla="*/ 148114 h 160972"/>
                    <a:gd name="connsiteX23" fmla="*/ 115595 w 151111"/>
                    <a:gd name="connsiteY23" fmla="*/ 143732 h 160972"/>
                    <a:gd name="connsiteX24" fmla="*/ 115595 w 151111"/>
                    <a:gd name="connsiteY24" fmla="*/ 102298 h 160972"/>
                    <a:gd name="connsiteX25" fmla="*/ 94742 w 151111"/>
                    <a:gd name="connsiteY25" fmla="*/ 94679 h 160972"/>
                    <a:gd name="connsiteX26" fmla="*/ 94742 w 151111"/>
                    <a:gd name="connsiteY26" fmla="*/ 89916 h 160972"/>
                    <a:gd name="connsiteX27" fmla="*/ 151111 w 151111"/>
                    <a:gd name="connsiteY27" fmla="*/ 89916 h 160972"/>
                    <a:gd name="connsiteX28" fmla="*/ 151111 w 151111"/>
                    <a:gd name="connsiteY28" fmla="*/ 94679 h 160972"/>
                    <a:gd name="connsiteX29" fmla="*/ 134067 w 151111"/>
                    <a:gd name="connsiteY29" fmla="*/ 102298 h 160972"/>
                    <a:gd name="connsiteX30" fmla="*/ 134067 w 151111"/>
                    <a:gd name="connsiteY30" fmla="*/ 142113 h 160972"/>
                    <a:gd name="connsiteX31" fmla="*/ 108453 w 151111"/>
                    <a:gd name="connsiteY31" fmla="*/ 155924 h 160972"/>
                    <a:gd name="connsiteX32" fmla="*/ 78650 w 151111"/>
                    <a:gd name="connsiteY32" fmla="*/ 160973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111" h="160972">
                      <a:moveTo>
                        <a:pt x="78936" y="160973"/>
                      </a:moveTo>
                      <a:cubicBezTo>
                        <a:pt x="63796" y="160973"/>
                        <a:pt x="50275" y="157639"/>
                        <a:pt x="38278" y="151067"/>
                      </a:cubicBezTo>
                      <a:cubicBezTo>
                        <a:pt x="26375" y="144399"/>
                        <a:pt x="17044" y="135446"/>
                        <a:pt x="10188" y="123920"/>
                      </a:cubicBezTo>
                      <a:cubicBezTo>
                        <a:pt x="3428" y="112490"/>
                        <a:pt x="0" y="99441"/>
                        <a:pt x="0" y="84773"/>
                      </a:cubicBezTo>
                      <a:cubicBezTo>
                        <a:pt x="0" y="72581"/>
                        <a:pt x="2190" y="61436"/>
                        <a:pt x="6475" y="51149"/>
                      </a:cubicBezTo>
                      <a:cubicBezTo>
                        <a:pt x="10855" y="40862"/>
                        <a:pt x="16758" y="31909"/>
                        <a:pt x="24376" y="24289"/>
                      </a:cubicBezTo>
                      <a:cubicBezTo>
                        <a:pt x="31993" y="16669"/>
                        <a:pt x="40753" y="10668"/>
                        <a:pt x="50847" y="6382"/>
                      </a:cubicBezTo>
                      <a:cubicBezTo>
                        <a:pt x="60940" y="2096"/>
                        <a:pt x="71699" y="0"/>
                        <a:pt x="83030" y="0"/>
                      </a:cubicBezTo>
                      <a:cubicBezTo>
                        <a:pt x="91409" y="0"/>
                        <a:pt x="98455" y="476"/>
                        <a:pt x="104264" y="1429"/>
                      </a:cubicBezTo>
                      <a:cubicBezTo>
                        <a:pt x="109977" y="2381"/>
                        <a:pt x="115214" y="3715"/>
                        <a:pt x="119880" y="5429"/>
                      </a:cubicBezTo>
                      <a:cubicBezTo>
                        <a:pt x="124545" y="7144"/>
                        <a:pt x="129116" y="9144"/>
                        <a:pt x="133496" y="11335"/>
                      </a:cubicBezTo>
                      <a:lnTo>
                        <a:pt x="134638" y="49530"/>
                      </a:lnTo>
                      <a:lnTo>
                        <a:pt x="130353" y="49530"/>
                      </a:lnTo>
                      <a:lnTo>
                        <a:pt x="117594" y="22955"/>
                      </a:lnTo>
                      <a:cubicBezTo>
                        <a:pt x="110929" y="18193"/>
                        <a:pt x="105026" y="14859"/>
                        <a:pt x="99789" y="12859"/>
                      </a:cubicBezTo>
                      <a:cubicBezTo>
                        <a:pt x="94552" y="10858"/>
                        <a:pt x="88648" y="9906"/>
                        <a:pt x="81983" y="9906"/>
                      </a:cubicBezTo>
                      <a:cubicBezTo>
                        <a:pt x="69224" y="9906"/>
                        <a:pt x="57988" y="12763"/>
                        <a:pt x="48371" y="18479"/>
                      </a:cubicBezTo>
                      <a:cubicBezTo>
                        <a:pt x="38754" y="24194"/>
                        <a:pt x="31232" y="31909"/>
                        <a:pt x="25709" y="41624"/>
                      </a:cubicBezTo>
                      <a:cubicBezTo>
                        <a:pt x="20281" y="51340"/>
                        <a:pt x="17520" y="62103"/>
                        <a:pt x="17520" y="73914"/>
                      </a:cubicBezTo>
                      <a:cubicBezTo>
                        <a:pt x="17520" y="89725"/>
                        <a:pt x="20567" y="103251"/>
                        <a:pt x="26566" y="114395"/>
                      </a:cubicBezTo>
                      <a:cubicBezTo>
                        <a:pt x="32565" y="125635"/>
                        <a:pt x="40563" y="134207"/>
                        <a:pt x="50561" y="140208"/>
                      </a:cubicBezTo>
                      <a:cubicBezTo>
                        <a:pt x="60559" y="146209"/>
                        <a:pt x="71604" y="149161"/>
                        <a:pt x="83602" y="149161"/>
                      </a:cubicBezTo>
                      <a:cubicBezTo>
                        <a:pt x="89124" y="149161"/>
                        <a:pt x="94456" y="148781"/>
                        <a:pt x="99598" y="148114"/>
                      </a:cubicBezTo>
                      <a:cubicBezTo>
                        <a:pt x="104740" y="147447"/>
                        <a:pt x="110072" y="145923"/>
                        <a:pt x="115595" y="143732"/>
                      </a:cubicBezTo>
                      <a:lnTo>
                        <a:pt x="115595" y="102298"/>
                      </a:lnTo>
                      <a:lnTo>
                        <a:pt x="94742" y="94679"/>
                      </a:lnTo>
                      <a:lnTo>
                        <a:pt x="94742" y="89916"/>
                      </a:lnTo>
                      <a:lnTo>
                        <a:pt x="151111" y="89916"/>
                      </a:lnTo>
                      <a:lnTo>
                        <a:pt x="151111" y="94679"/>
                      </a:lnTo>
                      <a:lnTo>
                        <a:pt x="134067" y="102298"/>
                      </a:lnTo>
                      <a:lnTo>
                        <a:pt x="134067" y="142113"/>
                      </a:lnTo>
                      <a:cubicBezTo>
                        <a:pt x="127307" y="147923"/>
                        <a:pt x="118737" y="152590"/>
                        <a:pt x="108453" y="155924"/>
                      </a:cubicBezTo>
                      <a:cubicBezTo>
                        <a:pt x="98170" y="159353"/>
                        <a:pt x="88267" y="160973"/>
                        <a:pt x="78650" y="160973"/>
                      </a:cubicBezTo>
                    </a:path>
                  </a:pathLst>
                </a:custGeom>
                <a:solidFill>
                  <a:srgbClr val="000000"/>
                </a:solidFill>
                <a:ln w="9515" cap="flat">
                  <a:noFill/>
                  <a:prstDash val="solid"/>
                  <a:miter/>
                </a:ln>
              </p:spPr>
              <p:txBody>
                <a:bodyPr rtlCol="0" anchor="ctr"/>
                <a:lstStyle/>
                <a:p>
                  <a:endParaRPr lang="en-US"/>
                </a:p>
              </p:txBody>
            </p:sp>
          </p:grpSp>
          <p:sp>
            <p:nvSpPr>
              <p:cNvPr id="214" name="Freeform 213">
                <a:extLst>
                  <a:ext uri="{FF2B5EF4-FFF2-40B4-BE49-F238E27FC236}">
                    <a16:creationId xmlns:a16="http://schemas.microsoft.com/office/drawing/2014/main" id="{2A2EA11C-BE5F-938C-9AD2-C25B0611A8F9}"/>
                  </a:ext>
                </a:extLst>
              </p:cNvPr>
              <p:cNvSpPr/>
              <p:nvPr/>
            </p:nvSpPr>
            <p:spPr>
              <a:xfrm>
                <a:off x="6842538" y="5747639"/>
                <a:ext cx="115975" cy="111633"/>
              </a:xfrm>
              <a:custGeom>
                <a:avLst/>
                <a:gdLst>
                  <a:gd name="connsiteX0" fmla="*/ 0 w 115975"/>
                  <a:gd name="connsiteY0" fmla="*/ 110871 h 111633"/>
                  <a:gd name="connsiteX1" fmla="*/ 0 w 115975"/>
                  <a:gd name="connsiteY1" fmla="*/ 108109 h 111633"/>
                  <a:gd name="connsiteX2" fmla="*/ 13521 w 115975"/>
                  <a:gd name="connsiteY2" fmla="*/ 101441 h 111633"/>
                  <a:gd name="connsiteX3" fmla="*/ 13521 w 115975"/>
                  <a:gd name="connsiteY3" fmla="*/ 9715 h 111633"/>
                  <a:gd name="connsiteX4" fmla="*/ 95 w 115975"/>
                  <a:gd name="connsiteY4" fmla="*/ 2667 h 111633"/>
                  <a:gd name="connsiteX5" fmla="*/ 95 w 115975"/>
                  <a:gd name="connsiteY5" fmla="*/ 0 h 111633"/>
                  <a:gd name="connsiteX6" fmla="*/ 26471 w 115975"/>
                  <a:gd name="connsiteY6" fmla="*/ 0 h 111633"/>
                  <a:gd name="connsiteX7" fmla="*/ 90743 w 115975"/>
                  <a:gd name="connsiteY7" fmla="*/ 79153 h 111633"/>
                  <a:gd name="connsiteX8" fmla="*/ 90743 w 115975"/>
                  <a:gd name="connsiteY8" fmla="*/ 9239 h 111633"/>
                  <a:gd name="connsiteX9" fmla="*/ 73508 w 115975"/>
                  <a:gd name="connsiteY9" fmla="*/ 2667 h 111633"/>
                  <a:gd name="connsiteX10" fmla="*/ 73508 w 115975"/>
                  <a:gd name="connsiteY10" fmla="*/ 0 h 111633"/>
                  <a:gd name="connsiteX11" fmla="*/ 115976 w 115975"/>
                  <a:gd name="connsiteY11" fmla="*/ 0 h 111633"/>
                  <a:gd name="connsiteX12" fmla="*/ 115976 w 115975"/>
                  <a:gd name="connsiteY12" fmla="*/ 2667 h 111633"/>
                  <a:gd name="connsiteX13" fmla="*/ 102550 w 115975"/>
                  <a:gd name="connsiteY13" fmla="*/ 9239 h 111633"/>
                  <a:gd name="connsiteX14" fmla="*/ 102550 w 115975"/>
                  <a:gd name="connsiteY14" fmla="*/ 111633 h 111633"/>
                  <a:gd name="connsiteX15" fmla="*/ 95313 w 115975"/>
                  <a:gd name="connsiteY15" fmla="*/ 111633 h 111633"/>
                  <a:gd name="connsiteX16" fmla="*/ 25328 w 115975"/>
                  <a:gd name="connsiteY16" fmla="*/ 25717 h 111633"/>
                  <a:gd name="connsiteX17" fmla="*/ 25328 w 115975"/>
                  <a:gd name="connsiteY17" fmla="*/ 101632 h 111633"/>
                  <a:gd name="connsiteX18" fmla="*/ 42562 w 115975"/>
                  <a:gd name="connsiteY18" fmla="*/ 108109 h 111633"/>
                  <a:gd name="connsiteX19" fmla="*/ 42562 w 115975"/>
                  <a:gd name="connsiteY19" fmla="*/ 110871 h 111633"/>
                  <a:gd name="connsiteX20" fmla="*/ 0 w 115975"/>
                  <a:gd name="connsiteY20" fmla="*/ 110871 h 1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75" h="111633">
                    <a:moveTo>
                      <a:pt x="0" y="110871"/>
                    </a:moveTo>
                    <a:lnTo>
                      <a:pt x="0" y="108109"/>
                    </a:lnTo>
                    <a:lnTo>
                      <a:pt x="13521" y="101441"/>
                    </a:lnTo>
                    <a:lnTo>
                      <a:pt x="13521" y="9715"/>
                    </a:lnTo>
                    <a:lnTo>
                      <a:pt x="95" y="2667"/>
                    </a:lnTo>
                    <a:lnTo>
                      <a:pt x="95" y="0"/>
                    </a:lnTo>
                    <a:lnTo>
                      <a:pt x="26471" y="0"/>
                    </a:lnTo>
                    <a:lnTo>
                      <a:pt x="90743" y="79153"/>
                    </a:lnTo>
                    <a:lnTo>
                      <a:pt x="90743" y="9239"/>
                    </a:lnTo>
                    <a:lnTo>
                      <a:pt x="73508" y="2667"/>
                    </a:lnTo>
                    <a:lnTo>
                      <a:pt x="73508" y="0"/>
                    </a:lnTo>
                    <a:lnTo>
                      <a:pt x="115976" y="0"/>
                    </a:lnTo>
                    <a:lnTo>
                      <a:pt x="115976" y="2667"/>
                    </a:lnTo>
                    <a:lnTo>
                      <a:pt x="102550" y="9239"/>
                    </a:lnTo>
                    <a:lnTo>
                      <a:pt x="102550" y="111633"/>
                    </a:lnTo>
                    <a:lnTo>
                      <a:pt x="95313" y="111633"/>
                    </a:lnTo>
                    <a:lnTo>
                      <a:pt x="25328" y="25717"/>
                    </a:lnTo>
                    <a:lnTo>
                      <a:pt x="25328" y="101632"/>
                    </a:lnTo>
                    <a:lnTo>
                      <a:pt x="42562" y="108109"/>
                    </a:lnTo>
                    <a:lnTo>
                      <a:pt x="42562"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2C20F18F-31B7-68D7-C94E-77C23B10C0D3}"/>
                  </a:ext>
                </a:extLst>
              </p:cNvPr>
              <p:cNvSpPr/>
              <p:nvPr/>
            </p:nvSpPr>
            <p:spPr>
              <a:xfrm>
                <a:off x="6980985" y="5747639"/>
                <a:ext cx="44752" cy="110870"/>
              </a:xfrm>
              <a:custGeom>
                <a:avLst/>
                <a:gdLst>
                  <a:gd name="connsiteX0" fmla="*/ 0 w 44752"/>
                  <a:gd name="connsiteY0" fmla="*/ 110871 h 110870"/>
                  <a:gd name="connsiteX1" fmla="*/ 0 w 44752"/>
                  <a:gd name="connsiteY1" fmla="*/ 108109 h 110870"/>
                  <a:gd name="connsiteX2" fmla="*/ 13711 w 44752"/>
                  <a:gd name="connsiteY2" fmla="*/ 101441 h 110870"/>
                  <a:gd name="connsiteX3" fmla="*/ 13711 w 44752"/>
                  <a:gd name="connsiteY3" fmla="*/ 9430 h 110870"/>
                  <a:gd name="connsiteX4" fmla="*/ 0 w 44752"/>
                  <a:gd name="connsiteY4" fmla="*/ 2667 h 110870"/>
                  <a:gd name="connsiteX5" fmla="*/ 0 w 44752"/>
                  <a:gd name="connsiteY5" fmla="*/ 0 h 110870"/>
                  <a:gd name="connsiteX6" fmla="*/ 44752 w 44752"/>
                  <a:gd name="connsiteY6" fmla="*/ 0 h 110870"/>
                  <a:gd name="connsiteX7" fmla="*/ 44752 w 44752"/>
                  <a:gd name="connsiteY7" fmla="*/ 2667 h 110870"/>
                  <a:gd name="connsiteX8" fmla="*/ 31231 w 44752"/>
                  <a:gd name="connsiteY8" fmla="*/ 9430 h 110870"/>
                  <a:gd name="connsiteX9" fmla="*/ 31231 w 44752"/>
                  <a:gd name="connsiteY9" fmla="*/ 101441 h 110870"/>
                  <a:gd name="connsiteX10" fmla="*/ 44752 w 44752"/>
                  <a:gd name="connsiteY10" fmla="*/ 108109 h 110870"/>
                  <a:gd name="connsiteX11" fmla="*/ 44752 w 44752"/>
                  <a:gd name="connsiteY11" fmla="*/ 110871 h 110870"/>
                  <a:gd name="connsiteX12" fmla="*/ 0 w 44752"/>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52" h="110870">
                    <a:moveTo>
                      <a:pt x="0" y="110871"/>
                    </a:moveTo>
                    <a:lnTo>
                      <a:pt x="0" y="108109"/>
                    </a:lnTo>
                    <a:lnTo>
                      <a:pt x="13711" y="101441"/>
                    </a:lnTo>
                    <a:lnTo>
                      <a:pt x="13711" y="9430"/>
                    </a:lnTo>
                    <a:lnTo>
                      <a:pt x="0" y="2667"/>
                    </a:lnTo>
                    <a:lnTo>
                      <a:pt x="0" y="0"/>
                    </a:lnTo>
                    <a:lnTo>
                      <a:pt x="44752" y="0"/>
                    </a:lnTo>
                    <a:lnTo>
                      <a:pt x="44752" y="2667"/>
                    </a:lnTo>
                    <a:lnTo>
                      <a:pt x="31231" y="9430"/>
                    </a:lnTo>
                    <a:lnTo>
                      <a:pt x="31231" y="101441"/>
                    </a:lnTo>
                    <a:lnTo>
                      <a:pt x="44752" y="108109"/>
                    </a:lnTo>
                    <a:lnTo>
                      <a:pt x="44752"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CA57E08E-A15B-FE7A-96BC-8521C8F74A88}"/>
                  </a:ext>
                </a:extLst>
              </p:cNvPr>
              <p:cNvSpPr/>
              <p:nvPr/>
            </p:nvSpPr>
            <p:spPr>
              <a:xfrm>
                <a:off x="7046495" y="5747639"/>
                <a:ext cx="114642" cy="111633"/>
              </a:xfrm>
              <a:custGeom>
                <a:avLst/>
                <a:gdLst>
                  <a:gd name="connsiteX0" fmla="*/ 54560 w 114642"/>
                  <a:gd name="connsiteY0" fmla="*/ 111633 h 111633"/>
                  <a:gd name="connsiteX1" fmla="*/ 11521 w 114642"/>
                  <a:gd name="connsiteY1" fmla="*/ 8763 h 111633"/>
                  <a:gd name="connsiteX2" fmla="*/ 0 w 114642"/>
                  <a:gd name="connsiteY2" fmla="*/ 2667 h 111633"/>
                  <a:gd name="connsiteX3" fmla="*/ 0 w 114642"/>
                  <a:gd name="connsiteY3" fmla="*/ 0 h 111633"/>
                  <a:gd name="connsiteX4" fmla="*/ 44467 w 114642"/>
                  <a:gd name="connsiteY4" fmla="*/ 0 h 111633"/>
                  <a:gd name="connsiteX5" fmla="*/ 44467 w 114642"/>
                  <a:gd name="connsiteY5" fmla="*/ 2667 h 111633"/>
                  <a:gd name="connsiteX6" fmla="*/ 29803 w 114642"/>
                  <a:gd name="connsiteY6" fmla="*/ 9049 h 111633"/>
                  <a:gd name="connsiteX7" fmla="*/ 61225 w 114642"/>
                  <a:gd name="connsiteY7" fmla="*/ 84677 h 111633"/>
                  <a:gd name="connsiteX8" fmla="*/ 62082 w 114642"/>
                  <a:gd name="connsiteY8" fmla="*/ 84677 h 111633"/>
                  <a:gd name="connsiteX9" fmla="*/ 93123 w 114642"/>
                  <a:gd name="connsiteY9" fmla="*/ 8573 h 111633"/>
                  <a:gd name="connsiteX10" fmla="*/ 79221 w 114642"/>
                  <a:gd name="connsiteY10" fmla="*/ 2667 h 111633"/>
                  <a:gd name="connsiteX11" fmla="*/ 79221 w 114642"/>
                  <a:gd name="connsiteY11" fmla="*/ 0 h 111633"/>
                  <a:gd name="connsiteX12" fmla="*/ 114642 w 114642"/>
                  <a:gd name="connsiteY12" fmla="*/ 0 h 111633"/>
                  <a:gd name="connsiteX13" fmla="*/ 114642 w 114642"/>
                  <a:gd name="connsiteY13" fmla="*/ 2667 h 111633"/>
                  <a:gd name="connsiteX14" fmla="*/ 105025 w 114642"/>
                  <a:gd name="connsiteY14" fmla="*/ 7906 h 111633"/>
                  <a:gd name="connsiteX15" fmla="*/ 61225 w 114642"/>
                  <a:gd name="connsiteY15" fmla="*/ 111633 h 111633"/>
                  <a:gd name="connsiteX16" fmla="*/ 54560 w 114642"/>
                  <a:gd name="connsiteY16" fmla="*/ 111633 h 1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642" h="111633">
                    <a:moveTo>
                      <a:pt x="54560" y="111633"/>
                    </a:moveTo>
                    <a:lnTo>
                      <a:pt x="11521" y="8763"/>
                    </a:lnTo>
                    <a:lnTo>
                      <a:pt x="0" y="2667"/>
                    </a:lnTo>
                    <a:lnTo>
                      <a:pt x="0" y="0"/>
                    </a:lnTo>
                    <a:lnTo>
                      <a:pt x="44467" y="0"/>
                    </a:lnTo>
                    <a:lnTo>
                      <a:pt x="44467" y="2667"/>
                    </a:lnTo>
                    <a:lnTo>
                      <a:pt x="29803" y="9049"/>
                    </a:lnTo>
                    <a:lnTo>
                      <a:pt x="61225" y="84677"/>
                    </a:lnTo>
                    <a:lnTo>
                      <a:pt x="62082" y="84677"/>
                    </a:lnTo>
                    <a:lnTo>
                      <a:pt x="93123" y="8573"/>
                    </a:lnTo>
                    <a:lnTo>
                      <a:pt x="79221" y="2667"/>
                    </a:lnTo>
                    <a:lnTo>
                      <a:pt x="79221" y="0"/>
                    </a:lnTo>
                    <a:lnTo>
                      <a:pt x="114642" y="0"/>
                    </a:lnTo>
                    <a:lnTo>
                      <a:pt x="114642" y="2667"/>
                    </a:lnTo>
                    <a:lnTo>
                      <a:pt x="105025" y="7906"/>
                    </a:lnTo>
                    <a:lnTo>
                      <a:pt x="61225" y="111633"/>
                    </a:lnTo>
                    <a:lnTo>
                      <a:pt x="54560" y="111633"/>
                    </a:lnTo>
                    <a:close/>
                  </a:path>
                </a:pathLst>
              </a:custGeom>
              <a:solidFill>
                <a:srgbClr val="000000"/>
              </a:solidFill>
              <a:ln w="9515"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635589E8-B278-1700-30C3-25B427D62368}"/>
                  </a:ext>
                </a:extLst>
              </p:cNvPr>
              <p:cNvSpPr/>
              <p:nvPr/>
            </p:nvSpPr>
            <p:spPr>
              <a:xfrm>
                <a:off x="7178086" y="5747639"/>
                <a:ext cx="89028" cy="110870"/>
              </a:xfrm>
              <a:custGeom>
                <a:avLst/>
                <a:gdLst>
                  <a:gd name="connsiteX0" fmla="*/ 0 w 89028"/>
                  <a:gd name="connsiteY0" fmla="*/ 110871 h 110870"/>
                  <a:gd name="connsiteX1" fmla="*/ 0 w 89028"/>
                  <a:gd name="connsiteY1" fmla="*/ 108109 h 110870"/>
                  <a:gd name="connsiteX2" fmla="*/ 13616 w 89028"/>
                  <a:gd name="connsiteY2" fmla="*/ 101441 h 110870"/>
                  <a:gd name="connsiteX3" fmla="*/ 13616 w 89028"/>
                  <a:gd name="connsiteY3" fmla="*/ 9430 h 110870"/>
                  <a:gd name="connsiteX4" fmla="*/ 0 w 89028"/>
                  <a:gd name="connsiteY4" fmla="*/ 2667 h 110870"/>
                  <a:gd name="connsiteX5" fmla="*/ 0 w 89028"/>
                  <a:gd name="connsiteY5" fmla="*/ 0 h 110870"/>
                  <a:gd name="connsiteX6" fmla="*/ 84268 w 89028"/>
                  <a:gd name="connsiteY6" fmla="*/ 0 h 110870"/>
                  <a:gd name="connsiteX7" fmla="*/ 84268 w 89028"/>
                  <a:gd name="connsiteY7" fmla="*/ 28861 h 110870"/>
                  <a:gd name="connsiteX8" fmla="*/ 81602 w 89028"/>
                  <a:gd name="connsiteY8" fmla="*/ 28861 h 110870"/>
                  <a:gd name="connsiteX9" fmla="*/ 70652 w 89028"/>
                  <a:gd name="connsiteY9" fmla="*/ 9239 h 110870"/>
                  <a:gd name="connsiteX10" fmla="*/ 31231 w 89028"/>
                  <a:gd name="connsiteY10" fmla="*/ 9239 h 110870"/>
                  <a:gd name="connsiteX11" fmla="*/ 31231 w 89028"/>
                  <a:gd name="connsiteY11" fmla="*/ 51625 h 110870"/>
                  <a:gd name="connsiteX12" fmla="*/ 59130 w 89028"/>
                  <a:gd name="connsiteY12" fmla="*/ 51625 h 110870"/>
                  <a:gd name="connsiteX13" fmla="*/ 67700 w 89028"/>
                  <a:gd name="connsiteY13" fmla="*/ 37528 h 110870"/>
                  <a:gd name="connsiteX14" fmla="*/ 70366 w 89028"/>
                  <a:gd name="connsiteY14" fmla="*/ 37528 h 110870"/>
                  <a:gd name="connsiteX15" fmla="*/ 70366 w 89028"/>
                  <a:gd name="connsiteY15" fmla="*/ 74676 h 110870"/>
                  <a:gd name="connsiteX16" fmla="*/ 67700 w 89028"/>
                  <a:gd name="connsiteY16" fmla="*/ 74676 h 110870"/>
                  <a:gd name="connsiteX17" fmla="*/ 59130 w 89028"/>
                  <a:gd name="connsiteY17" fmla="*/ 60865 h 110870"/>
                  <a:gd name="connsiteX18" fmla="*/ 31231 w 89028"/>
                  <a:gd name="connsiteY18" fmla="*/ 60865 h 110870"/>
                  <a:gd name="connsiteX19" fmla="*/ 31231 w 89028"/>
                  <a:gd name="connsiteY19" fmla="*/ 101632 h 110870"/>
                  <a:gd name="connsiteX20" fmla="*/ 75222 w 89028"/>
                  <a:gd name="connsiteY20" fmla="*/ 101632 h 110870"/>
                  <a:gd name="connsiteX21" fmla="*/ 86267 w 89028"/>
                  <a:gd name="connsiteY21" fmla="*/ 79438 h 110870"/>
                  <a:gd name="connsiteX22" fmla="*/ 89029 w 89028"/>
                  <a:gd name="connsiteY22" fmla="*/ 79438 h 110870"/>
                  <a:gd name="connsiteX23" fmla="*/ 89029 w 89028"/>
                  <a:gd name="connsiteY23" fmla="*/ 110871 h 110870"/>
                  <a:gd name="connsiteX24" fmla="*/ 0 w 89028"/>
                  <a:gd name="connsiteY2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028" h="110870">
                    <a:moveTo>
                      <a:pt x="0" y="110871"/>
                    </a:moveTo>
                    <a:lnTo>
                      <a:pt x="0" y="108109"/>
                    </a:lnTo>
                    <a:lnTo>
                      <a:pt x="13616" y="101441"/>
                    </a:lnTo>
                    <a:lnTo>
                      <a:pt x="13616" y="9430"/>
                    </a:lnTo>
                    <a:lnTo>
                      <a:pt x="0" y="2667"/>
                    </a:lnTo>
                    <a:lnTo>
                      <a:pt x="0" y="0"/>
                    </a:lnTo>
                    <a:lnTo>
                      <a:pt x="84268" y="0"/>
                    </a:lnTo>
                    <a:lnTo>
                      <a:pt x="84268" y="28861"/>
                    </a:lnTo>
                    <a:lnTo>
                      <a:pt x="81602" y="28861"/>
                    </a:lnTo>
                    <a:lnTo>
                      <a:pt x="70652" y="9239"/>
                    </a:lnTo>
                    <a:lnTo>
                      <a:pt x="31231" y="9239"/>
                    </a:lnTo>
                    <a:lnTo>
                      <a:pt x="31231" y="51625"/>
                    </a:lnTo>
                    <a:lnTo>
                      <a:pt x="59130" y="51625"/>
                    </a:lnTo>
                    <a:lnTo>
                      <a:pt x="67700" y="37528"/>
                    </a:lnTo>
                    <a:lnTo>
                      <a:pt x="70366" y="37528"/>
                    </a:lnTo>
                    <a:lnTo>
                      <a:pt x="70366" y="74676"/>
                    </a:lnTo>
                    <a:lnTo>
                      <a:pt x="67700" y="74676"/>
                    </a:lnTo>
                    <a:lnTo>
                      <a:pt x="59130" y="60865"/>
                    </a:lnTo>
                    <a:lnTo>
                      <a:pt x="31231" y="60865"/>
                    </a:lnTo>
                    <a:lnTo>
                      <a:pt x="31231" y="101632"/>
                    </a:lnTo>
                    <a:lnTo>
                      <a:pt x="75222" y="101632"/>
                    </a:lnTo>
                    <a:lnTo>
                      <a:pt x="86267" y="79438"/>
                    </a:lnTo>
                    <a:lnTo>
                      <a:pt x="89029" y="79438"/>
                    </a:lnTo>
                    <a:lnTo>
                      <a:pt x="89029" y="110871"/>
                    </a:lnTo>
                    <a:lnTo>
                      <a:pt x="0" y="110871"/>
                    </a:lnTo>
                    <a:close/>
                  </a:path>
                </a:pathLst>
              </a:custGeom>
              <a:solidFill>
                <a:srgbClr val="000000"/>
              </a:solidFill>
              <a:ln w="9515" cap="flat">
                <a:noFill/>
                <a:prstDash val="solid"/>
                <a:miter/>
              </a:ln>
            </p:spPr>
            <p:txBody>
              <a:bodyPr rtlCol="0" anchor="ctr"/>
              <a:lstStyle/>
              <a:p>
                <a:endParaRPr lang="en-US"/>
              </a:p>
            </p:txBody>
          </p:sp>
          <p:grpSp>
            <p:nvGrpSpPr>
              <p:cNvPr id="218" name="Graphic 12">
                <a:extLst>
                  <a:ext uri="{FF2B5EF4-FFF2-40B4-BE49-F238E27FC236}">
                    <a16:creationId xmlns:a16="http://schemas.microsoft.com/office/drawing/2014/main" id="{5AFBF54F-16B8-1E41-E0F0-0A115F48B9C8}"/>
                  </a:ext>
                </a:extLst>
              </p:cNvPr>
              <p:cNvGrpSpPr/>
              <p:nvPr/>
            </p:nvGrpSpPr>
            <p:grpSpPr>
              <a:xfrm>
                <a:off x="7293300" y="5746019"/>
                <a:ext cx="189388" cy="114204"/>
                <a:chOff x="7293300" y="5746019"/>
                <a:chExt cx="189388" cy="114204"/>
              </a:xfrm>
              <a:solidFill>
                <a:srgbClr val="000000"/>
              </a:solidFill>
            </p:grpSpPr>
            <p:sp>
              <p:nvSpPr>
                <p:cNvPr id="251" name="Freeform 250">
                  <a:extLst>
                    <a:ext uri="{FF2B5EF4-FFF2-40B4-BE49-F238E27FC236}">
                      <a16:creationId xmlns:a16="http://schemas.microsoft.com/office/drawing/2014/main" id="{EF00E8BA-0C87-D62C-EF4F-349A1539ADDF}"/>
                    </a:ext>
                  </a:extLst>
                </p:cNvPr>
                <p:cNvSpPr/>
                <p:nvPr/>
              </p:nvSpPr>
              <p:spPr>
                <a:xfrm>
                  <a:off x="7293300" y="5747543"/>
                  <a:ext cx="104454" cy="110775"/>
                </a:xfrm>
                <a:custGeom>
                  <a:avLst/>
                  <a:gdLst>
                    <a:gd name="connsiteX0" fmla="*/ 41134 w 104454"/>
                    <a:gd name="connsiteY0" fmla="*/ 9335 h 110775"/>
                    <a:gd name="connsiteX1" fmla="*/ 31231 w 104454"/>
                    <a:gd name="connsiteY1" fmla="*/ 9335 h 110775"/>
                    <a:gd name="connsiteX2" fmla="*/ 31231 w 104454"/>
                    <a:gd name="connsiteY2" fmla="*/ 50959 h 110775"/>
                    <a:gd name="connsiteX3" fmla="*/ 42181 w 104454"/>
                    <a:gd name="connsiteY3" fmla="*/ 50959 h 110775"/>
                    <a:gd name="connsiteX4" fmla="*/ 59416 w 104454"/>
                    <a:gd name="connsiteY4" fmla="*/ 44958 h 110775"/>
                    <a:gd name="connsiteX5" fmla="*/ 66176 w 104454"/>
                    <a:gd name="connsiteY5" fmla="*/ 29718 h 110775"/>
                    <a:gd name="connsiteX6" fmla="*/ 59511 w 104454"/>
                    <a:gd name="connsiteY6" fmla="*/ 14669 h 110775"/>
                    <a:gd name="connsiteX7" fmla="*/ 41134 w 104454"/>
                    <a:gd name="connsiteY7" fmla="*/ 9239 h 110775"/>
                    <a:gd name="connsiteX8" fmla="*/ 0 w 104454"/>
                    <a:gd name="connsiteY8" fmla="*/ 110776 h 110775"/>
                    <a:gd name="connsiteX9" fmla="*/ 0 w 104454"/>
                    <a:gd name="connsiteY9" fmla="*/ 108109 h 110775"/>
                    <a:gd name="connsiteX10" fmla="*/ 13616 w 104454"/>
                    <a:gd name="connsiteY10" fmla="*/ 101346 h 110775"/>
                    <a:gd name="connsiteX11" fmla="*/ 13616 w 104454"/>
                    <a:gd name="connsiteY11" fmla="*/ 9335 h 110775"/>
                    <a:gd name="connsiteX12" fmla="*/ 0 w 104454"/>
                    <a:gd name="connsiteY12" fmla="*/ 2667 h 110775"/>
                    <a:gd name="connsiteX13" fmla="*/ 0 w 104454"/>
                    <a:gd name="connsiteY13" fmla="*/ 0 h 110775"/>
                    <a:gd name="connsiteX14" fmla="*/ 46657 w 104454"/>
                    <a:gd name="connsiteY14" fmla="*/ 0 h 110775"/>
                    <a:gd name="connsiteX15" fmla="*/ 74460 w 104454"/>
                    <a:gd name="connsiteY15" fmla="*/ 7334 h 110775"/>
                    <a:gd name="connsiteX16" fmla="*/ 84649 w 104454"/>
                    <a:gd name="connsiteY16" fmla="*/ 27432 h 110775"/>
                    <a:gd name="connsiteX17" fmla="*/ 78269 w 104454"/>
                    <a:gd name="connsiteY17" fmla="*/ 44006 h 110775"/>
                    <a:gd name="connsiteX18" fmla="*/ 61511 w 104454"/>
                    <a:gd name="connsiteY18" fmla="*/ 55054 h 110775"/>
                    <a:gd name="connsiteX19" fmla="*/ 93218 w 104454"/>
                    <a:gd name="connsiteY19" fmla="*/ 101917 h 110775"/>
                    <a:gd name="connsiteX20" fmla="*/ 104454 w 104454"/>
                    <a:gd name="connsiteY20" fmla="*/ 108109 h 110775"/>
                    <a:gd name="connsiteX21" fmla="*/ 104454 w 104454"/>
                    <a:gd name="connsiteY21" fmla="*/ 110776 h 110775"/>
                    <a:gd name="connsiteX22" fmla="*/ 77412 w 104454"/>
                    <a:gd name="connsiteY22" fmla="*/ 110776 h 110775"/>
                    <a:gd name="connsiteX23" fmla="*/ 45229 w 104454"/>
                    <a:gd name="connsiteY23" fmla="*/ 59722 h 110775"/>
                    <a:gd name="connsiteX24" fmla="*/ 31327 w 104454"/>
                    <a:gd name="connsiteY24" fmla="*/ 59722 h 110775"/>
                    <a:gd name="connsiteX25" fmla="*/ 31327 w 104454"/>
                    <a:gd name="connsiteY25" fmla="*/ 101156 h 110775"/>
                    <a:gd name="connsiteX26" fmla="*/ 43895 w 104454"/>
                    <a:gd name="connsiteY26" fmla="*/ 108013 h 110775"/>
                    <a:gd name="connsiteX27" fmla="*/ 43895 w 104454"/>
                    <a:gd name="connsiteY27" fmla="*/ 110681 h 110775"/>
                    <a:gd name="connsiteX28" fmla="*/ 95 w 104454"/>
                    <a:gd name="connsiteY28" fmla="*/ 110681 h 11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4454" h="110775">
                      <a:moveTo>
                        <a:pt x="41134" y="9335"/>
                      </a:moveTo>
                      <a:lnTo>
                        <a:pt x="31231" y="9335"/>
                      </a:lnTo>
                      <a:lnTo>
                        <a:pt x="31231" y="50959"/>
                      </a:lnTo>
                      <a:lnTo>
                        <a:pt x="42181" y="50959"/>
                      </a:lnTo>
                      <a:cubicBezTo>
                        <a:pt x="49132" y="50959"/>
                        <a:pt x="54845" y="48958"/>
                        <a:pt x="59416" y="44958"/>
                      </a:cubicBezTo>
                      <a:cubicBezTo>
                        <a:pt x="63986" y="40958"/>
                        <a:pt x="66176" y="35909"/>
                        <a:pt x="66176" y="29718"/>
                      </a:cubicBezTo>
                      <a:cubicBezTo>
                        <a:pt x="66176" y="23527"/>
                        <a:pt x="63986" y="18288"/>
                        <a:pt x="59511" y="14669"/>
                      </a:cubicBezTo>
                      <a:cubicBezTo>
                        <a:pt x="55131" y="11049"/>
                        <a:pt x="48942" y="9239"/>
                        <a:pt x="41134" y="9239"/>
                      </a:cubicBezTo>
                      <a:moveTo>
                        <a:pt x="0" y="110776"/>
                      </a:moveTo>
                      <a:lnTo>
                        <a:pt x="0" y="108109"/>
                      </a:lnTo>
                      <a:lnTo>
                        <a:pt x="13616" y="101346"/>
                      </a:lnTo>
                      <a:lnTo>
                        <a:pt x="13616" y="9335"/>
                      </a:lnTo>
                      <a:lnTo>
                        <a:pt x="0" y="2667"/>
                      </a:lnTo>
                      <a:lnTo>
                        <a:pt x="0" y="0"/>
                      </a:lnTo>
                      <a:lnTo>
                        <a:pt x="46657" y="0"/>
                      </a:lnTo>
                      <a:cubicBezTo>
                        <a:pt x="58464" y="0"/>
                        <a:pt x="67700" y="2477"/>
                        <a:pt x="74460" y="7334"/>
                      </a:cubicBezTo>
                      <a:cubicBezTo>
                        <a:pt x="81221" y="12192"/>
                        <a:pt x="84649" y="18860"/>
                        <a:pt x="84649" y="27432"/>
                      </a:cubicBezTo>
                      <a:cubicBezTo>
                        <a:pt x="84649" y="33719"/>
                        <a:pt x="82554" y="39243"/>
                        <a:pt x="78269" y="44006"/>
                      </a:cubicBezTo>
                      <a:cubicBezTo>
                        <a:pt x="73984" y="48863"/>
                        <a:pt x="68462" y="52483"/>
                        <a:pt x="61511" y="55054"/>
                      </a:cubicBezTo>
                      <a:lnTo>
                        <a:pt x="93218" y="101917"/>
                      </a:lnTo>
                      <a:lnTo>
                        <a:pt x="104454" y="108109"/>
                      </a:lnTo>
                      <a:lnTo>
                        <a:pt x="104454" y="110776"/>
                      </a:lnTo>
                      <a:lnTo>
                        <a:pt x="77412" y="110776"/>
                      </a:lnTo>
                      <a:lnTo>
                        <a:pt x="45229" y="59722"/>
                      </a:lnTo>
                      <a:lnTo>
                        <a:pt x="31327" y="59722"/>
                      </a:lnTo>
                      <a:lnTo>
                        <a:pt x="31327" y="101156"/>
                      </a:lnTo>
                      <a:lnTo>
                        <a:pt x="43895" y="108013"/>
                      </a:lnTo>
                      <a:lnTo>
                        <a:pt x="43895" y="110681"/>
                      </a:lnTo>
                      <a:lnTo>
                        <a:pt x="95" y="110681"/>
                      </a:lnTo>
                      <a:close/>
                    </a:path>
                  </a:pathLst>
                </a:custGeom>
                <a:solidFill>
                  <a:srgbClr val="000000"/>
                </a:solidFill>
                <a:ln w="9515"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41395890-E926-E29D-EEA4-125958C8F93F}"/>
                    </a:ext>
                  </a:extLst>
                </p:cNvPr>
                <p:cNvSpPr/>
                <p:nvPr/>
              </p:nvSpPr>
              <p:spPr>
                <a:xfrm>
                  <a:off x="7410513" y="5746019"/>
                  <a:ext cx="72175" cy="114204"/>
                </a:xfrm>
                <a:custGeom>
                  <a:avLst/>
                  <a:gdLst>
                    <a:gd name="connsiteX0" fmla="*/ 35135 w 72175"/>
                    <a:gd name="connsiteY0" fmla="*/ 114110 h 114204"/>
                    <a:gd name="connsiteX1" fmla="*/ 17044 w 72175"/>
                    <a:gd name="connsiteY1" fmla="*/ 112109 h 114204"/>
                    <a:gd name="connsiteX2" fmla="*/ 1714 w 72175"/>
                    <a:gd name="connsiteY2" fmla="*/ 106204 h 114204"/>
                    <a:gd name="connsiteX3" fmla="*/ 0 w 72175"/>
                    <a:gd name="connsiteY3" fmla="*/ 78486 h 114204"/>
                    <a:gd name="connsiteX4" fmla="*/ 2666 w 72175"/>
                    <a:gd name="connsiteY4" fmla="*/ 78486 h 114204"/>
                    <a:gd name="connsiteX5" fmla="*/ 11521 w 72175"/>
                    <a:gd name="connsiteY5" fmla="*/ 96774 h 114204"/>
                    <a:gd name="connsiteX6" fmla="*/ 23138 w 72175"/>
                    <a:gd name="connsiteY6" fmla="*/ 103823 h 114204"/>
                    <a:gd name="connsiteX7" fmla="*/ 34564 w 72175"/>
                    <a:gd name="connsiteY7" fmla="*/ 106013 h 114204"/>
                    <a:gd name="connsiteX8" fmla="*/ 49894 w 72175"/>
                    <a:gd name="connsiteY8" fmla="*/ 100965 h 114204"/>
                    <a:gd name="connsiteX9" fmla="*/ 55512 w 72175"/>
                    <a:gd name="connsiteY9" fmla="*/ 87249 h 114204"/>
                    <a:gd name="connsiteX10" fmla="*/ 52370 w 72175"/>
                    <a:gd name="connsiteY10" fmla="*/ 76295 h 114204"/>
                    <a:gd name="connsiteX11" fmla="*/ 43134 w 72175"/>
                    <a:gd name="connsiteY11" fmla="*/ 68866 h 114204"/>
                    <a:gd name="connsiteX12" fmla="*/ 28089 w 72175"/>
                    <a:gd name="connsiteY12" fmla="*/ 61246 h 114204"/>
                    <a:gd name="connsiteX13" fmla="*/ 9807 w 72175"/>
                    <a:gd name="connsiteY13" fmla="*/ 49244 h 114204"/>
                    <a:gd name="connsiteX14" fmla="*/ 3428 w 72175"/>
                    <a:gd name="connsiteY14" fmla="*/ 31528 h 114204"/>
                    <a:gd name="connsiteX15" fmla="*/ 6380 w 72175"/>
                    <a:gd name="connsiteY15" fmla="*/ 19907 h 114204"/>
                    <a:gd name="connsiteX16" fmla="*/ 14378 w 72175"/>
                    <a:gd name="connsiteY16" fmla="*/ 9811 h 114204"/>
                    <a:gd name="connsiteX17" fmla="*/ 25614 w 72175"/>
                    <a:gd name="connsiteY17" fmla="*/ 2667 h 114204"/>
                    <a:gd name="connsiteX18" fmla="*/ 38563 w 72175"/>
                    <a:gd name="connsiteY18" fmla="*/ 0 h 114204"/>
                    <a:gd name="connsiteX19" fmla="*/ 53322 w 72175"/>
                    <a:gd name="connsiteY19" fmla="*/ 1810 h 114204"/>
                    <a:gd name="connsiteX20" fmla="*/ 66938 w 72175"/>
                    <a:gd name="connsiteY20" fmla="*/ 7144 h 114204"/>
                    <a:gd name="connsiteX21" fmla="*/ 68652 w 72175"/>
                    <a:gd name="connsiteY21" fmla="*/ 34004 h 114204"/>
                    <a:gd name="connsiteX22" fmla="*/ 65986 w 72175"/>
                    <a:gd name="connsiteY22" fmla="*/ 34004 h 114204"/>
                    <a:gd name="connsiteX23" fmla="*/ 57226 w 72175"/>
                    <a:gd name="connsiteY23" fmla="*/ 16002 h 114204"/>
                    <a:gd name="connsiteX24" fmla="*/ 47514 w 72175"/>
                    <a:gd name="connsiteY24" fmla="*/ 10001 h 114204"/>
                    <a:gd name="connsiteX25" fmla="*/ 37611 w 72175"/>
                    <a:gd name="connsiteY25" fmla="*/ 8192 h 114204"/>
                    <a:gd name="connsiteX26" fmla="*/ 25614 w 72175"/>
                    <a:gd name="connsiteY26" fmla="*/ 13049 h 114204"/>
                    <a:gd name="connsiteX27" fmla="*/ 20853 w 72175"/>
                    <a:gd name="connsiteY27" fmla="*/ 25337 h 114204"/>
                    <a:gd name="connsiteX28" fmla="*/ 25994 w 72175"/>
                    <a:gd name="connsiteY28" fmla="*/ 38291 h 114204"/>
                    <a:gd name="connsiteX29" fmla="*/ 42562 w 72175"/>
                    <a:gd name="connsiteY29" fmla="*/ 48387 h 114204"/>
                    <a:gd name="connsiteX30" fmla="*/ 59226 w 72175"/>
                    <a:gd name="connsiteY30" fmla="*/ 57722 h 114204"/>
                    <a:gd name="connsiteX31" fmla="*/ 69033 w 72175"/>
                    <a:gd name="connsiteY31" fmla="*/ 67723 h 114204"/>
                    <a:gd name="connsiteX32" fmla="*/ 72175 w 72175"/>
                    <a:gd name="connsiteY32" fmla="*/ 81820 h 114204"/>
                    <a:gd name="connsiteX33" fmla="*/ 68843 w 72175"/>
                    <a:gd name="connsiteY33" fmla="*/ 95726 h 114204"/>
                    <a:gd name="connsiteX34" fmla="*/ 59987 w 72175"/>
                    <a:gd name="connsiteY34" fmla="*/ 105918 h 114204"/>
                    <a:gd name="connsiteX35" fmla="*/ 47990 w 72175"/>
                    <a:gd name="connsiteY35" fmla="*/ 112109 h 114204"/>
                    <a:gd name="connsiteX36" fmla="*/ 35135 w 72175"/>
                    <a:gd name="connsiteY36" fmla="*/ 114205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75" h="114204">
                      <a:moveTo>
                        <a:pt x="35135" y="114110"/>
                      </a:moveTo>
                      <a:cubicBezTo>
                        <a:pt x="28089" y="114110"/>
                        <a:pt x="22090" y="113443"/>
                        <a:pt x="17044" y="112109"/>
                      </a:cubicBezTo>
                      <a:cubicBezTo>
                        <a:pt x="12093" y="110776"/>
                        <a:pt x="6951" y="108776"/>
                        <a:pt x="1714" y="106204"/>
                      </a:cubicBezTo>
                      <a:lnTo>
                        <a:pt x="0" y="78486"/>
                      </a:lnTo>
                      <a:lnTo>
                        <a:pt x="2666" y="78486"/>
                      </a:lnTo>
                      <a:lnTo>
                        <a:pt x="11521" y="96774"/>
                      </a:lnTo>
                      <a:cubicBezTo>
                        <a:pt x="15425" y="100013"/>
                        <a:pt x="19329" y="102394"/>
                        <a:pt x="23138" y="103823"/>
                      </a:cubicBezTo>
                      <a:cubicBezTo>
                        <a:pt x="26947" y="105251"/>
                        <a:pt x="30755" y="106013"/>
                        <a:pt x="34564" y="106013"/>
                      </a:cubicBezTo>
                      <a:cubicBezTo>
                        <a:pt x="41039" y="106013"/>
                        <a:pt x="46181" y="104299"/>
                        <a:pt x="49894" y="100965"/>
                      </a:cubicBezTo>
                      <a:cubicBezTo>
                        <a:pt x="53608" y="97631"/>
                        <a:pt x="55512" y="93059"/>
                        <a:pt x="55512" y="87249"/>
                      </a:cubicBezTo>
                      <a:cubicBezTo>
                        <a:pt x="55512" y="82677"/>
                        <a:pt x="54465" y="78962"/>
                        <a:pt x="52370" y="76295"/>
                      </a:cubicBezTo>
                      <a:cubicBezTo>
                        <a:pt x="50275" y="73533"/>
                        <a:pt x="47228" y="71057"/>
                        <a:pt x="43134" y="68866"/>
                      </a:cubicBezTo>
                      <a:cubicBezTo>
                        <a:pt x="39039" y="66675"/>
                        <a:pt x="33993" y="64103"/>
                        <a:pt x="28089" y="61246"/>
                      </a:cubicBezTo>
                      <a:cubicBezTo>
                        <a:pt x="20186" y="57436"/>
                        <a:pt x="13997" y="53435"/>
                        <a:pt x="9807" y="49244"/>
                      </a:cubicBezTo>
                      <a:cubicBezTo>
                        <a:pt x="5523" y="45053"/>
                        <a:pt x="3428" y="39148"/>
                        <a:pt x="3428" y="31528"/>
                      </a:cubicBezTo>
                      <a:cubicBezTo>
                        <a:pt x="3428" y="27527"/>
                        <a:pt x="4380" y="23622"/>
                        <a:pt x="6380" y="19907"/>
                      </a:cubicBezTo>
                      <a:cubicBezTo>
                        <a:pt x="8379" y="16193"/>
                        <a:pt x="11045" y="12764"/>
                        <a:pt x="14378" y="9811"/>
                      </a:cubicBezTo>
                      <a:cubicBezTo>
                        <a:pt x="17711" y="6858"/>
                        <a:pt x="21519" y="4477"/>
                        <a:pt x="25614" y="2667"/>
                      </a:cubicBezTo>
                      <a:cubicBezTo>
                        <a:pt x="29708" y="857"/>
                        <a:pt x="34088" y="0"/>
                        <a:pt x="38563" y="0"/>
                      </a:cubicBezTo>
                      <a:cubicBezTo>
                        <a:pt x="43800" y="0"/>
                        <a:pt x="48752" y="572"/>
                        <a:pt x="53322" y="1810"/>
                      </a:cubicBezTo>
                      <a:cubicBezTo>
                        <a:pt x="57893" y="3048"/>
                        <a:pt x="62463" y="4858"/>
                        <a:pt x="66938" y="7144"/>
                      </a:cubicBezTo>
                      <a:lnTo>
                        <a:pt x="68652" y="34004"/>
                      </a:lnTo>
                      <a:lnTo>
                        <a:pt x="65986" y="34004"/>
                      </a:lnTo>
                      <a:lnTo>
                        <a:pt x="57226" y="16002"/>
                      </a:lnTo>
                      <a:cubicBezTo>
                        <a:pt x="53608" y="13240"/>
                        <a:pt x="50370" y="11144"/>
                        <a:pt x="47514" y="10001"/>
                      </a:cubicBezTo>
                      <a:cubicBezTo>
                        <a:pt x="44657" y="8763"/>
                        <a:pt x="41325" y="8192"/>
                        <a:pt x="37611" y="8192"/>
                      </a:cubicBezTo>
                      <a:cubicBezTo>
                        <a:pt x="32755" y="8192"/>
                        <a:pt x="28756" y="9811"/>
                        <a:pt x="25614" y="13049"/>
                      </a:cubicBezTo>
                      <a:cubicBezTo>
                        <a:pt x="22376" y="16288"/>
                        <a:pt x="20853" y="20384"/>
                        <a:pt x="20853" y="25337"/>
                      </a:cubicBezTo>
                      <a:cubicBezTo>
                        <a:pt x="20853" y="30861"/>
                        <a:pt x="22567" y="35147"/>
                        <a:pt x="25994" y="38291"/>
                      </a:cubicBezTo>
                      <a:cubicBezTo>
                        <a:pt x="29422" y="41434"/>
                        <a:pt x="34945" y="44768"/>
                        <a:pt x="42562" y="48387"/>
                      </a:cubicBezTo>
                      <a:cubicBezTo>
                        <a:pt x="49323" y="51626"/>
                        <a:pt x="54845" y="54769"/>
                        <a:pt x="59226" y="57722"/>
                      </a:cubicBezTo>
                      <a:cubicBezTo>
                        <a:pt x="63606" y="60674"/>
                        <a:pt x="66938" y="64008"/>
                        <a:pt x="69033" y="67723"/>
                      </a:cubicBezTo>
                      <a:cubicBezTo>
                        <a:pt x="71128" y="71438"/>
                        <a:pt x="72175" y="76105"/>
                        <a:pt x="72175" y="81820"/>
                      </a:cubicBezTo>
                      <a:cubicBezTo>
                        <a:pt x="72175" y="87059"/>
                        <a:pt x="71033" y="91726"/>
                        <a:pt x="68843" y="95726"/>
                      </a:cubicBezTo>
                      <a:cubicBezTo>
                        <a:pt x="66653" y="99727"/>
                        <a:pt x="63606" y="103156"/>
                        <a:pt x="59987" y="105918"/>
                      </a:cubicBezTo>
                      <a:cubicBezTo>
                        <a:pt x="56274" y="108680"/>
                        <a:pt x="52275" y="110776"/>
                        <a:pt x="47990" y="112109"/>
                      </a:cubicBezTo>
                      <a:cubicBezTo>
                        <a:pt x="43705" y="113538"/>
                        <a:pt x="39420" y="114205"/>
                        <a:pt x="35135" y="114205"/>
                      </a:cubicBezTo>
                    </a:path>
                  </a:pathLst>
                </a:custGeom>
                <a:solidFill>
                  <a:srgbClr val="000000"/>
                </a:solidFill>
                <a:ln w="9515" cap="flat">
                  <a:noFill/>
                  <a:prstDash val="solid"/>
                  <a:miter/>
                </a:ln>
              </p:spPr>
              <p:txBody>
                <a:bodyPr rtlCol="0" anchor="ctr"/>
                <a:lstStyle/>
                <a:p>
                  <a:endParaRPr lang="en-US"/>
                </a:p>
              </p:txBody>
            </p:sp>
          </p:grpSp>
          <p:sp>
            <p:nvSpPr>
              <p:cNvPr id="219" name="Freeform 218">
                <a:extLst>
                  <a:ext uri="{FF2B5EF4-FFF2-40B4-BE49-F238E27FC236}">
                    <a16:creationId xmlns:a16="http://schemas.microsoft.com/office/drawing/2014/main" id="{569F33F5-AA1B-C136-C901-3434EF57F773}"/>
                  </a:ext>
                </a:extLst>
              </p:cNvPr>
              <p:cNvSpPr/>
              <p:nvPr/>
            </p:nvSpPr>
            <p:spPr>
              <a:xfrm>
                <a:off x="7513158" y="5747639"/>
                <a:ext cx="44847" cy="110870"/>
              </a:xfrm>
              <a:custGeom>
                <a:avLst/>
                <a:gdLst>
                  <a:gd name="connsiteX0" fmla="*/ 0 w 44847"/>
                  <a:gd name="connsiteY0" fmla="*/ 110871 h 110870"/>
                  <a:gd name="connsiteX1" fmla="*/ 0 w 44847"/>
                  <a:gd name="connsiteY1" fmla="*/ 108109 h 110870"/>
                  <a:gd name="connsiteX2" fmla="*/ 13807 w 44847"/>
                  <a:gd name="connsiteY2" fmla="*/ 101441 h 110870"/>
                  <a:gd name="connsiteX3" fmla="*/ 13807 w 44847"/>
                  <a:gd name="connsiteY3" fmla="*/ 9430 h 110870"/>
                  <a:gd name="connsiteX4" fmla="*/ 0 w 44847"/>
                  <a:gd name="connsiteY4" fmla="*/ 2667 h 110870"/>
                  <a:gd name="connsiteX5" fmla="*/ 0 w 44847"/>
                  <a:gd name="connsiteY5" fmla="*/ 0 h 110870"/>
                  <a:gd name="connsiteX6" fmla="*/ 44848 w 44847"/>
                  <a:gd name="connsiteY6" fmla="*/ 0 h 110870"/>
                  <a:gd name="connsiteX7" fmla="*/ 44848 w 44847"/>
                  <a:gd name="connsiteY7" fmla="*/ 2667 h 110870"/>
                  <a:gd name="connsiteX8" fmla="*/ 31231 w 44847"/>
                  <a:gd name="connsiteY8" fmla="*/ 9430 h 110870"/>
                  <a:gd name="connsiteX9" fmla="*/ 31231 w 44847"/>
                  <a:gd name="connsiteY9" fmla="*/ 101441 h 110870"/>
                  <a:gd name="connsiteX10" fmla="*/ 44848 w 44847"/>
                  <a:gd name="connsiteY10" fmla="*/ 108109 h 110870"/>
                  <a:gd name="connsiteX11" fmla="*/ 44848 w 44847"/>
                  <a:gd name="connsiteY11" fmla="*/ 110871 h 110870"/>
                  <a:gd name="connsiteX12" fmla="*/ 0 w 44847"/>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0">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16EC6433-B37A-8669-9659-383F3FDBA181}"/>
                  </a:ext>
                </a:extLst>
              </p:cNvPr>
              <p:cNvSpPr/>
              <p:nvPr/>
            </p:nvSpPr>
            <p:spPr>
              <a:xfrm>
                <a:off x="7582762" y="5747639"/>
                <a:ext cx="99693" cy="110870"/>
              </a:xfrm>
              <a:custGeom>
                <a:avLst/>
                <a:gdLst>
                  <a:gd name="connsiteX0" fmla="*/ 24185 w 99693"/>
                  <a:gd name="connsiteY0" fmla="*/ 110871 h 110870"/>
                  <a:gd name="connsiteX1" fmla="*/ 24185 w 99693"/>
                  <a:gd name="connsiteY1" fmla="*/ 108109 h 110870"/>
                  <a:gd name="connsiteX2" fmla="*/ 41134 w 99693"/>
                  <a:gd name="connsiteY2" fmla="*/ 101441 h 110870"/>
                  <a:gd name="connsiteX3" fmla="*/ 41134 w 99693"/>
                  <a:gd name="connsiteY3" fmla="*/ 9239 h 110870"/>
                  <a:gd name="connsiteX4" fmla="*/ 14568 w 99693"/>
                  <a:gd name="connsiteY4" fmla="*/ 9239 h 110870"/>
                  <a:gd name="connsiteX5" fmla="*/ 2666 w 99693"/>
                  <a:gd name="connsiteY5" fmla="*/ 34576 h 110870"/>
                  <a:gd name="connsiteX6" fmla="*/ 0 w 99693"/>
                  <a:gd name="connsiteY6" fmla="*/ 34576 h 110870"/>
                  <a:gd name="connsiteX7" fmla="*/ 0 w 99693"/>
                  <a:gd name="connsiteY7" fmla="*/ 0 h 110870"/>
                  <a:gd name="connsiteX8" fmla="*/ 99693 w 99693"/>
                  <a:gd name="connsiteY8" fmla="*/ 0 h 110870"/>
                  <a:gd name="connsiteX9" fmla="*/ 99693 w 99693"/>
                  <a:gd name="connsiteY9" fmla="*/ 34576 h 110870"/>
                  <a:gd name="connsiteX10" fmla="*/ 97027 w 99693"/>
                  <a:gd name="connsiteY10" fmla="*/ 34576 h 110870"/>
                  <a:gd name="connsiteX11" fmla="*/ 85220 w 99693"/>
                  <a:gd name="connsiteY11" fmla="*/ 9239 h 110870"/>
                  <a:gd name="connsiteX12" fmla="*/ 58559 w 99693"/>
                  <a:gd name="connsiteY12" fmla="*/ 9239 h 110870"/>
                  <a:gd name="connsiteX13" fmla="*/ 58559 w 99693"/>
                  <a:gd name="connsiteY13" fmla="*/ 101441 h 110870"/>
                  <a:gd name="connsiteX14" fmla="*/ 75698 w 99693"/>
                  <a:gd name="connsiteY14" fmla="*/ 108109 h 110870"/>
                  <a:gd name="connsiteX15" fmla="*/ 75698 w 99693"/>
                  <a:gd name="connsiteY15" fmla="*/ 110871 h 110870"/>
                  <a:gd name="connsiteX16" fmla="*/ 24185 w 99693"/>
                  <a:gd name="connsiteY16"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693" h="110870">
                    <a:moveTo>
                      <a:pt x="24185" y="110871"/>
                    </a:moveTo>
                    <a:lnTo>
                      <a:pt x="24185" y="108109"/>
                    </a:lnTo>
                    <a:lnTo>
                      <a:pt x="41134" y="101441"/>
                    </a:lnTo>
                    <a:lnTo>
                      <a:pt x="41134" y="9239"/>
                    </a:lnTo>
                    <a:lnTo>
                      <a:pt x="14568" y="9239"/>
                    </a:lnTo>
                    <a:lnTo>
                      <a:pt x="2666" y="34576"/>
                    </a:lnTo>
                    <a:lnTo>
                      <a:pt x="0" y="34576"/>
                    </a:lnTo>
                    <a:lnTo>
                      <a:pt x="0" y="0"/>
                    </a:lnTo>
                    <a:lnTo>
                      <a:pt x="99693" y="0"/>
                    </a:lnTo>
                    <a:lnTo>
                      <a:pt x="99693" y="34576"/>
                    </a:lnTo>
                    <a:lnTo>
                      <a:pt x="97027" y="34576"/>
                    </a:lnTo>
                    <a:lnTo>
                      <a:pt x="85220" y="9239"/>
                    </a:lnTo>
                    <a:lnTo>
                      <a:pt x="58559" y="9239"/>
                    </a:lnTo>
                    <a:lnTo>
                      <a:pt x="58559" y="101441"/>
                    </a:lnTo>
                    <a:lnTo>
                      <a:pt x="75698" y="108109"/>
                    </a:lnTo>
                    <a:lnTo>
                      <a:pt x="75698" y="110871"/>
                    </a:lnTo>
                    <a:lnTo>
                      <a:pt x="24185" y="110871"/>
                    </a:lnTo>
                    <a:close/>
                  </a:path>
                </a:pathLst>
              </a:custGeom>
              <a:solidFill>
                <a:srgbClr val="000000"/>
              </a:solidFill>
              <a:ln w="9515"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D009195D-4A5C-3E0A-74DF-4F4455AE3DBC}"/>
                  </a:ext>
                </a:extLst>
              </p:cNvPr>
              <p:cNvSpPr/>
              <p:nvPr/>
            </p:nvSpPr>
            <p:spPr>
              <a:xfrm>
                <a:off x="7698262" y="5747639"/>
                <a:ext cx="111404" cy="110870"/>
              </a:xfrm>
              <a:custGeom>
                <a:avLst/>
                <a:gdLst>
                  <a:gd name="connsiteX0" fmla="*/ 32565 w 111404"/>
                  <a:gd name="connsiteY0" fmla="*/ 110871 h 110870"/>
                  <a:gd name="connsiteX1" fmla="*/ 32565 w 111404"/>
                  <a:gd name="connsiteY1" fmla="*/ 108109 h 110870"/>
                  <a:gd name="connsiteX2" fmla="*/ 47704 w 111404"/>
                  <a:gd name="connsiteY2" fmla="*/ 101441 h 110870"/>
                  <a:gd name="connsiteX3" fmla="*/ 47704 w 111404"/>
                  <a:gd name="connsiteY3" fmla="*/ 59150 h 110870"/>
                  <a:gd name="connsiteX4" fmla="*/ 10569 w 111404"/>
                  <a:gd name="connsiteY4" fmla="*/ 8573 h 110870"/>
                  <a:gd name="connsiteX5" fmla="*/ 0 w 111404"/>
                  <a:gd name="connsiteY5" fmla="*/ 2667 h 110870"/>
                  <a:gd name="connsiteX6" fmla="*/ 0 w 111404"/>
                  <a:gd name="connsiteY6" fmla="*/ 0 h 110870"/>
                  <a:gd name="connsiteX7" fmla="*/ 43324 w 111404"/>
                  <a:gd name="connsiteY7" fmla="*/ 0 h 110870"/>
                  <a:gd name="connsiteX8" fmla="*/ 43324 w 111404"/>
                  <a:gd name="connsiteY8" fmla="*/ 2667 h 110870"/>
                  <a:gd name="connsiteX9" fmla="*/ 31041 w 111404"/>
                  <a:gd name="connsiteY9" fmla="*/ 8763 h 110870"/>
                  <a:gd name="connsiteX10" fmla="*/ 31041 w 111404"/>
                  <a:gd name="connsiteY10" fmla="*/ 9430 h 110870"/>
                  <a:gd name="connsiteX11" fmla="*/ 60749 w 111404"/>
                  <a:gd name="connsiteY11" fmla="*/ 49911 h 110870"/>
                  <a:gd name="connsiteX12" fmla="*/ 87600 w 111404"/>
                  <a:gd name="connsiteY12" fmla="*/ 9620 h 110870"/>
                  <a:gd name="connsiteX13" fmla="*/ 87600 w 111404"/>
                  <a:gd name="connsiteY13" fmla="*/ 8953 h 110870"/>
                  <a:gd name="connsiteX14" fmla="*/ 75222 w 111404"/>
                  <a:gd name="connsiteY14" fmla="*/ 2667 h 110870"/>
                  <a:gd name="connsiteX15" fmla="*/ 75222 w 111404"/>
                  <a:gd name="connsiteY15" fmla="*/ 0 h 110870"/>
                  <a:gd name="connsiteX16" fmla="*/ 111405 w 111404"/>
                  <a:gd name="connsiteY16" fmla="*/ 0 h 110870"/>
                  <a:gd name="connsiteX17" fmla="*/ 111405 w 111404"/>
                  <a:gd name="connsiteY17" fmla="*/ 2667 h 110870"/>
                  <a:gd name="connsiteX18" fmla="*/ 100550 w 111404"/>
                  <a:gd name="connsiteY18" fmla="*/ 8287 h 110870"/>
                  <a:gd name="connsiteX19" fmla="*/ 65129 w 111404"/>
                  <a:gd name="connsiteY19" fmla="*/ 58960 h 110870"/>
                  <a:gd name="connsiteX20" fmla="*/ 65129 w 111404"/>
                  <a:gd name="connsiteY20" fmla="*/ 101441 h 110870"/>
                  <a:gd name="connsiteX21" fmla="*/ 80269 w 111404"/>
                  <a:gd name="connsiteY21" fmla="*/ 108109 h 110870"/>
                  <a:gd name="connsiteX22" fmla="*/ 80269 w 111404"/>
                  <a:gd name="connsiteY22" fmla="*/ 110871 h 110870"/>
                  <a:gd name="connsiteX23" fmla="*/ 32565 w 111404"/>
                  <a:gd name="connsiteY23"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04" h="110870">
                    <a:moveTo>
                      <a:pt x="32565" y="110871"/>
                    </a:moveTo>
                    <a:lnTo>
                      <a:pt x="32565" y="108109"/>
                    </a:lnTo>
                    <a:lnTo>
                      <a:pt x="47704" y="101441"/>
                    </a:lnTo>
                    <a:lnTo>
                      <a:pt x="47704" y="59150"/>
                    </a:lnTo>
                    <a:lnTo>
                      <a:pt x="10569" y="8573"/>
                    </a:lnTo>
                    <a:lnTo>
                      <a:pt x="0" y="2667"/>
                    </a:lnTo>
                    <a:lnTo>
                      <a:pt x="0" y="0"/>
                    </a:lnTo>
                    <a:lnTo>
                      <a:pt x="43324" y="0"/>
                    </a:lnTo>
                    <a:lnTo>
                      <a:pt x="43324" y="2667"/>
                    </a:lnTo>
                    <a:lnTo>
                      <a:pt x="31041" y="8763"/>
                    </a:lnTo>
                    <a:lnTo>
                      <a:pt x="31041" y="9430"/>
                    </a:lnTo>
                    <a:lnTo>
                      <a:pt x="60749" y="49911"/>
                    </a:lnTo>
                    <a:lnTo>
                      <a:pt x="87600" y="9620"/>
                    </a:lnTo>
                    <a:lnTo>
                      <a:pt x="87600" y="8953"/>
                    </a:lnTo>
                    <a:lnTo>
                      <a:pt x="75222" y="2667"/>
                    </a:lnTo>
                    <a:lnTo>
                      <a:pt x="75222" y="0"/>
                    </a:lnTo>
                    <a:lnTo>
                      <a:pt x="111405" y="0"/>
                    </a:lnTo>
                    <a:lnTo>
                      <a:pt x="111405" y="2667"/>
                    </a:lnTo>
                    <a:lnTo>
                      <a:pt x="100550" y="8287"/>
                    </a:lnTo>
                    <a:lnTo>
                      <a:pt x="65129" y="58960"/>
                    </a:lnTo>
                    <a:lnTo>
                      <a:pt x="65129" y="101441"/>
                    </a:lnTo>
                    <a:lnTo>
                      <a:pt x="80269" y="108109"/>
                    </a:lnTo>
                    <a:lnTo>
                      <a:pt x="80269" y="110871"/>
                    </a:lnTo>
                    <a:lnTo>
                      <a:pt x="32565" y="110871"/>
                    </a:lnTo>
                    <a:close/>
                  </a:path>
                </a:pathLst>
              </a:custGeom>
              <a:solidFill>
                <a:srgbClr val="000000"/>
              </a:solidFill>
              <a:ln w="9515"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95127AE1-5FC2-F092-0CB1-668CDE8BC52A}"/>
                  </a:ext>
                </a:extLst>
              </p:cNvPr>
              <p:cNvSpPr/>
              <p:nvPr/>
            </p:nvSpPr>
            <p:spPr>
              <a:xfrm>
                <a:off x="6668955" y="5720492"/>
                <a:ext cx="157776" cy="158781"/>
              </a:xfrm>
              <a:custGeom>
                <a:avLst/>
                <a:gdLst>
                  <a:gd name="connsiteX0" fmla="*/ 79126 w 157776"/>
                  <a:gd name="connsiteY0" fmla="*/ 158782 h 158781"/>
                  <a:gd name="connsiteX1" fmla="*/ 48180 w 157776"/>
                  <a:gd name="connsiteY1" fmla="*/ 152400 h 158781"/>
                  <a:gd name="connsiteX2" fmla="*/ 26756 w 157776"/>
                  <a:gd name="connsiteY2" fmla="*/ 132493 h 158781"/>
                  <a:gd name="connsiteX3" fmla="*/ 18948 w 157776"/>
                  <a:gd name="connsiteY3" fmla="*/ 97441 h 158781"/>
                  <a:gd name="connsiteX4" fmla="*/ 18948 w 157776"/>
                  <a:gd name="connsiteY4" fmla="*/ 11906 h 158781"/>
                  <a:gd name="connsiteX5" fmla="*/ 0 w 157776"/>
                  <a:gd name="connsiteY5" fmla="*/ 4763 h 158781"/>
                  <a:gd name="connsiteX6" fmla="*/ 0 w 157776"/>
                  <a:gd name="connsiteY6" fmla="*/ 0 h 158781"/>
                  <a:gd name="connsiteX7" fmla="*/ 56369 w 157776"/>
                  <a:gd name="connsiteY7" fmla="*/ 0 h 158781"/>
                  <a:gd name="connsiteX8" fmla="*/ 56369 w 157776"/>
                  <a:gd name="connsiteY8" fmla="*/ 4763 h 158781"/>
                  <a:gd name="connsiteX9" fmla="*/ 37421 w 157776"/>
                  <a:gd name="connsiteY9" fmla="*/ 11906 h 158781"/>
                  <a:gd name="connsiteX10" fmla="*/ 37421 w 157776"/>
                  <a:gd name="connsiteY10" fmla="*/ 94107 h 158781"/>
                  <a:gd name="connsiteX11" fmla="*/ 43419 w 157776"/>
                  <a:gd name="connsiteY11" fmla="*/ 125254 h 158781"/>
                  <a:gd name="connsiteX12" fmla="*/ 60083 w 157776"/>
                  <a:gd name="connsiteY12" fmla="*/ 141732 h 158781"/>
                  <a:gd name="connsiteX13" fmla="*/ 84458 w 157776"/>
                  <a:gd name="connsiteY13" fmla="*/ 146685 h 158781"/>
                  <a:gd name="connsiteX14" fmla="*/ 105025 w 157776"/>
                  <a:gd name="connsiteY14" fmla="*/ 142113 h 158781"/>
                  <a:gd name="connsiteX15" fmla="*/ 119784 w 157776"/>
                  <a:gd name="connsiteY15" fmla="*/ 127540 h 158781"/>
                  <a:gd name="connsiteX16" fmla="*/ 125402 w 157776"/>
                  <a:gd name="connsiteY16" fmla="*/ 101441 h 158781"/>
                  <a:gd name="connsiteX17" fmla="*/ 125402 w 157776"/>
                  <a:gd name="connsiteY17" fmla="*/ 11430 h 158781"/>
                  <a:gd name="connsiteX18" fmla="*/ 101693 w 157776"/>
                  <a:gd name="connsiteY18" fmla="*/ 4763 h 158781"/>
                  <a:gd name="connsiteX19" fmla="*/ 101693 w 157776"/>
                  <a:gd name="connsiteY19" fmla="*/ 0 h 158781"/>
                  <a:gd name="connsiteX20" fmla="*/ 157776 w 157776"/>
                  <a:gd name="connsiteY20" fmla="*/ 0 h 158781"/>
                  <a:gd name="connsiteX21" fmla="*/ 157776 w 157776"/>
                  <a:gd name="connsiteY21" fmla="*/ 4763 h 158781"/>
                  <a:gd name="connsiteX22" fmla="*/ 139018 w 157776"/>
                  <a:gd name="connsiteY22" fmla="*/ 11620 h 158781"/>
                  <a:gd name="connsiteX23" fmla="*/ 139018 w 157776"/>
                  <a:gd name="connsiteY23" fmla="*/ 97345 h 158781"/>
                  <a:gd name="connsiteX24" fmla="*/ 131210 w 157776"/>
                  <a:gd name="connsiteY24" fmla="*/ 132397 h 158781"/>
                  <a:gd name="connsiteX25" fmla="*/ 109786 w 157776"/>
                  <a:gd name="connsiteY25" fmla="*/ 152305 h 158781"/>
                  <a:gd name="connsiteX26" fmla="*/ 78840 w 157776"/>
                  <a:gd name="connsiteY26" fmla="*/ 158686 h 15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7776" h="158781">
                    <a:moveTo>
                      <a:pt x="79126" y="158782"/>
                    </a:moveTo>
                    <a:cubicBezTo>
                      <a:pt x="67605" y="158782"/>
                      <a:pt x="57321" y="156686"/>
                      <a:pt x="48180" y="152400"/>
                    </a:cubicBezTo>
                    <a:cubicBezTo>
                      <a:pt x="39135" y="148114"/>
                      <a:pt x="31993" y="141541"/>
                      <a:pt x="26756" y="132493"/>
                    </a:cubicBezTo>
                    <a:cubicBezTo>
                      <a:pt x="21519" y="123539"/>
                      <a:pt x="18948" y="111823"/>
                      <a:pt x="18948" y="97441"/>
                    </a:cubicBezTo>
                    <a:lnTo>
                      <a:pt x="18948" y="11906"/>
                    </a:lnTo>
                    <a:lnTo>
                      <a:pt x="0" y="4763"/>
                    </a:lnTo>
                    <a:lnTo>
                      <a:pt x="0" y="0"/>
                    </a:lnTo>
                    <a:lnTo>
                      <a:pt x="56369" y="0"/>
                    </a:lnTo>
                    <a:lnTo>
                      <a:pt x="56369" y="4763"/>
                    </a:lnTo>
                    <a:lnTo>
                      <a:pt x="37421" y="11906"/>
                    </a:lnTo>
                    <a:lnTo>
                      <a:pt x="37421" y="94107"/>
                    </a:lnTo>
                    <a:cubicBezTo>
                      <a:pt x="37421" y="107251"/>
                      <a:pt x="39420" y="117634"/>
                      <a:pt x="43419" y="125254"/>
                    </a:cubicBezTo>
                    <a:cubicBezTo>
                      <a:pt x="47419" y="132874"/>
                      <a:pt x="53036" y="138398"/>
                      <a:pt x="60083" y="141732"/>
                    </a:cubicBezTo>
                    <a:cubicBezTo>
                      <a:pt x="67224" y="145066"/>
                      <a:pt x="75317" y="146685"/>
                      <a:pt x="84458" y="146685"/>
                    </a:cubicBezTo>
                    <a:cubicBezTo>
                      <a:pt x="92076" y="146685"/>
                      <a:pt x="98931" y="145161"/>
                      <a:pt x="105025" y="142113"/>
                    </a:cubicBezTo>
                    <a:cubicBezTo>
                      <a:pt x="111215" y="139065"/>
                      <a:pt x="116071" y="134207"/>
                      <a:pt x="119784" y="127540"/>
                    </a:cubicBezTo>
                    <a:cubicBezTo>
                      <a:pt x="123498" y="120872"/>
                      <a:pt x="125402" y="112204"/>
                      <a:pt x="125402" y="101441"/>
                    </a:cubicBezTo>
                    <a:lnTo>
                      <a:pt x="125402" y="11430"/>
                    </a:lnTo>
                    <a:lnTo>
                      <a:pt x="101693" y="4763"/>
                    </a:lnTo>
                    <a:lnTo>
                      <a:pt x="101693" y="0"/>
                    </a:lnTo>
                    <a:lnTo>
                      <a:pt x="157776" y="0"/>
                    </a:lnTo>
                    <a:lnTo>
                      <a:pt x="157776" y="4763"/>
                    </a:lnTo>
                    <a:lnTo>
                      <a:pt x="139018" y="11620"/>
                    </a:lnTo>
                    <a:lnTo>
                      <a:pt x="139018" y="97345"/>
                    </a:lnTo>
                    <a:cubicBezTo>
                      <a:pt x="139018" y="111728"/>
                      <a:pt x="136447" y="123444"/>
                      <a:pt x="131210" y="132397"/>
                    </a:cubicBezTo>
                    <a:cubicBezTo>
                      <a:pt x="125973" y="141351"/>
                      <a:pt x="118832" y="148018"/>
                      <a:pt x="109786" y="152305"/>
                    </a:cubicBezTo>
                    <a:cubicBezTo>
                      <a:pt x="100741" y="156591"/>
                      <a:pt x="90362" y="158686"/>
                      <a:pt x="78840" y="158686"/>
                    </a:cubicBezTo>
                  </a:path>
                </a:pathLst>
              </a:custGeom>
              <a:solidFill>
                <a:srgbClr val="000000"/>
              </a:solidFill>
              <a:ln w="9515" cap="flat">
                <a:noFill/>
                <a:prstDash val="solid"/>
                <a:miter/>
              </a:ln>
            </p:spPr>
            <p:txBody>
              <a:bodyPr rtlCol="0" anchor="ctr"/>
              <a:lstStyle/>
              <a:p>
                <a:endParaRPr lang="en-US"/>
              </a:p>
            </p:txBody>
          </p:sp>
          <p:grpSp>
            <p:nvGrpSpPr>
              <p:cNvPr id="223" name="Graphic 12">
                <a:extLst>
                  <a:ext uri="{FF2B5EF4-FFF2-40B4-BE49-F238E27FC236}">
                    <a16:creationId xmlns:a16="http://schemas.microsoft.com/office/drawing/2014/main" id="{D9A83196-2E7B-8783-6BC0-A90F9BF10D3E}"/>
                  </a:ext>
                </a:extLst>
              </p:cNvPr>
              <p:cNvGrpSpPr/>
              <p:nvPr/>
            </p:nvGrpSpPr>
            <p:grpSpPr>
              <a:xfrm>
                <a:off x="5334025" y="5104384"/>
                <a:ext cx="1102344" cy="1102714"/>
                <a:chOff x="5334025" y="5104384"/>
                <a:chExt cx="1102344" cy="1102714"/>
              </a:xfrm>
            </p:grpSpPr>
            <p:sp>
              <p:nvSpPr>
                <p:cNvPr id="242" name="Freeform 241">
                  <a:extLst>
                    <a:ext uri="{FF2B5EF4-FFF2-40B4-BE49-F238E27FC236}">
                      <a16:creationId xmlns:a16="http://schemas.microsoft.com/office/drawing/2014/main" id="{CC8A7C93-50C4-EC0F-F31A-046AD7E13C4E}"/>
                    </a:ext>
                  </a:extLst>
                </p:cNvPr>
                <p:cNvSpPr/>
                <p:nvPr/>
              </p:nvSpPr>
              <p:spPr>
                <a:xfrm>
                  <a:off x="5334025" y="5104384"/>
                  <a:ext cx="1102344" cy="1102714"/>
                </a:xfrm>
                <a:custGeom>
                  <a:avLst/>
                  <a:gdLst>
                    <a:gd name="connsiteX0" fmla="*/ 1072605 w 1102344"/>
                    <a:gd name="connsiteY0" fmla="*/ 373126 h 1102714"/>
                    <a:gd name="connsiteX1" fmla="*/ 729344 w 1102344"/>
                    <a:gd name="connsiteY1" fmla="*/ 1072928 h 1102714"/>
                    <a:gd name="connsiteX2" fmla="*/ 29777 w 1102344"/>
                    <a:gd name="connsiteY2" fmla="*/ 729551 h 1102714"/>
                    <a:gd name="connsiteX3" fmla="*/ 372943 w 1102344"/>
                    <a:gd name="connsiteY3" fmla="*/ 29750 h 1102714"/>
                    <a:gd name="connsiteX4" fmla="*/ 1072509 w 1102344"/>
                    <a:gd name="connsiteY4" fmla="*/ 373126 h 1102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344" h="1102714">
                      <a:moveTo>
                        <a:pt x="1072605" y="373126"/>
                      </a:moveTo>
                      <a:cubicBezTo>
                        <a:pt x="1170965" y="661162"/>
                        <a:pt x="1017378" y="974534"/>
                        <a:pt x="729344" y="1072928"/>
                      </a:cubicBezTo>
                      <a:cubicBezTo>
                        <a:pt x="441405" y="1171416"/>
                        <a:pt x="128138" y="1017683"/>
                        <a:pt x="29777" y="729551"/>
                      </a:cubicBezTo>
                      <a:cubicBezTo>
                        <a:pt x="-68678" y="441515"/>
                        <a:pt x="85004" y="128143"/>
                        <a:pt x="372943" y="29750"/>
                      </a:cubicBezTo>
                      <a:cubicBezTo>
                        <a:pt x="660882" y="-68644"/>
                        <a:pt x="974149" y="84995"/>
                        <a:pt x="1072509" y="373126"/>
                      </a:cubicBezTo>
                    </a:path>
                  </a:pathLst>
                </a:custGeom>
                <a:solidFill>
                  <a:srgbClr val="A80050"/>
                </a:solidFill>
                <a:ln w="9515"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E5961A4C-DE61-6D97-9CE8-55476B595961}"/>
                    </a:ext>
                  </a:extLst>
                </p:cNvPr>
                <p:cNvSpPr/>
                <p:nvPr/>
              </p:nvSpPr>
              <p:spPr>
                <a:xfrm>
                  <a:off x="5413237" y="5171948"/>
                  <a:ext cx="951211" cy="966216"/>
                </a:xfrm>
                <a:custGeom>
                  <a:avLst/>
                  <a:gdLst>
                    <a:gd name="connsiteX0" fmla="*/ 951116 w 951211"/>
                    <a:gd name="connsiteY0" fmla="*/ 404336 h 966216"/>
                    <a:gd name="connsiteX1" fmla="*/ 949116 w 951211"/>
                    <a:gd name="connsiteY1" fmla="*/ 404908 h 966216"/>
                    <a:gd name="connsiteX2" fmla="*/ 941404 w 951211"/>
                    <a:gd name="connsiteY2" fmla="*/ 396050 h 966216"/>
                    <a:gd name="connsiteX3" fmla="*/ 914362 w 951211"/>
                    <a:gd name="connsiteY3" fmla="*/ 403193 h 966216"/>
                    <a:gd name="connsiteX4" fmla="*/ 916266 w 951211"/>
                    <a:gd name="connsiteY4" fmla="*/ 408432 h 966216"/>
                    <a:gd name="connsiteX5" fmla="*/ 911029 w 951211"/>
                    <a:gd name="connsiteY5" fmla="*/ 412433 h 966216"/>
                    <a:gd name="connsiteX6" fmla="*/ 908363 w 951211"/>
                    <a:gd name="connsiteY6" fmla="*/ 404813 h 966216"/>
                    <a:gd name="connsiteX7" fmla="*/ 872751 w 951211"/>
                    <a:gd name="connsiteY7" fmla="*/ 414242 h 966216"/>
                    <a:gd name="connsiteX8" fmla="*/ 870466 w 951211"/>
                    <a:gd name="connsiteY8" fmla="*/ 425768 h 966216"/>
                    <a:gd name="connsiteX9" fmla="*/ 868467 w 951211"/>
                    <a:gd name="connsiteY9" fmla="*/ 426339 h 966216"/>
                    <a:gd name="connsiteX10" fmla="*/ 859707 w 951211"/>
                    <a:gd name="connsiteY10" fmla="*/ 393097 h 966216"/>
                    <a:gd name="connsiteX11" fmla="*/ 861706 w 951211"/>
                    <a:gd name="connsiteY11" fmla="*/ 392525 h 966216"/>
                    <a:gd name="connsiteX12" fmla="*/ 869324 w 951211"/>
                    <a:gd name="connsiteY12" fmla="*/ 401193 h 966216"/>
                    <a:gd name="connsiteX13" fmla="*/ 902459 w 951211"/>
                    <a:gd name="connsiteY13" fmla="*/ 392430 h 966216"/>
                    <a:gd name="connsiteX14" fmla="*/ 900269 w 951211"/>
                    <a:gd name="connsiteY14" fmla="*/ 388715 h 966216"/>
                    <a:gd name="connsiteX15" fmla="*/ 859421 w 951211"/>
                    <a:gd name="connsiteY15" fmla="*/ 360236 h 966216"/>
                    <a:gd name="connsiteX16" fmla="*/ 858564 w 951211"/>
                    <a:gd name="connsiteY16" fmla="*/ 360426 h 966216"/>
                    <a:gd name="connsiteX17" fmla="*/ 856183 w 951211"/>
                    <a:gd name="connsiteY17" fmla="*/ 371666 h 966216"/>
                    <a:gd name="connsiteX18" fmla="*/ 854184 w 951211"/>
                    <a:gd name="connsiteY18" fmla="*/ 372237 h 966216"/>
                    <a:gd name="connsiteX19" fmla="*/ 845424 w 951211"/>
                    <a:gd name="connsiteY19" fmla="*/ 338995 h 966216"/>
                    <a:gd name="connsiteX20" fmla="*/ 847423 w 951211"/>
                    <a:gd name="connsiteY20" fmla="*/ 338423 h 966216"/>
                    <a:gd name="connsiteX21" fmla="*/ 855136 w 951211"/>
                    <a:gd name="connsiteY21" fmla="*/ 347282 h 966216"/>
                    <a:gd name="connsiteX22" fmla="*/ 923788 w 951211"/>
                    <a:gd name="connsiteY22" fmla="*/ 329184 h 966216"/>
                    <a:gd name="connsiteX23" fmla="*/ 926169 w 951211"/>
                    <a:gd name="connsiteY23" fmla="*/ 317754 h 966216"/>
                    <a:gd name="connsiteX24" fmla="*/ 928168 w 951211"/>
                    <a:gd name="connsiteY24" fmla="*/ 317183 h 966216"/>
                    <a:gd name="connsiteX25" fmla="*/ 936928 w 951211"/>
                    <a:gd name="connsiteY25" fmla="*/ 350425 h 966216"/>
                    <a:gd name="connsiteX26" fmla="*/ 934929 w 951211"/>
                    <a:gd name="connsiteY26" fmla="*/ 350996 h 966216"/>
                    <a:gd name="connsiteX27" fmla="*/ 927311 w 951211"/>
                    <a:gd name="connsiteY27" fmla="*/ 342424 h 966216"/>
                    <a:gd name="connsiteX28" fmla="*/ 871133 w 951211"/>
                    <a:gd name="connsiteY28" fmla="*/ 357283 h 966216"/>
                    <a:gd name="connsiteX29" fmla="*/ 882845 w 951211"/>
                    <a:gd name="connsiteY29" fmla="*/ 363188 h 966216"/>
                    <a:gd name="connsiteX30" fmla="*/ 905126 w 951211"/>
                    <a:gd name="connsiteY30" fmla="*/ 385286 h 966216"/>
                    <a:gd name="connsiteX31" fmla="*/ 908649 w 951211"/>
                    <a:gd name="connsiteY31" fmla="*/ 391001 h 966216"/>
                    <a:gd name="connsiteX32" fmla="*/ 938071 w 951211"/>
                    <a:gd name="connsiteY32" fmla="*/ 383191 h 966216"/>
                    <a:gd name="connsiteX33" fmla="*/ 940451 w 951211"/>
                    <a:gd name="connsiteY33" fmla="*/ 371856 h 966216"/>
                    <a:gd name="connsiteX34" fmla="*/ 942451 w 951211"/>
                    <a:gd name="connsiteY34" fmla="*/ 371285 h 966216"/>
                    <a:gd name="connsiteX35" fmla="*/ 951211 w 951211"/>
                    <a:gd name="connsiteY35" fmla="*/ 404527 h 966216"/>
                    <a:gd name="connsiteX36" fmla="*/ 921693 w 951211"/>
                    <a:gd name="connsiteY36" fmla="*/ 539115 h 966216"/>
                    <a:gd name="connsiteX37" fmla="*/ 907982 w 951211"/>
                    <a:gd name="connsiteY37" fmla="*/ 553784 h 966216"/>
                    <a:gd name="connsiteX38" fmla="*/ 922646 w 951211"/>
                    <a:gd name="connsiteY38" fmla="*/ 567500 h 966216"/>
                    <a:gd name="connsiteX39" fmla="*/ 936357 w 951211"/>
                    <a:gd name="connsiteY39" fmla="*/ 552831 h 966216"/>
                    <a:gd name="connsiteX40" fmla="*/ 921693 w 951211"/>
                    <a:gd name="connsiteY40" fmla="*/ 539115 h 966216"/>
                    <a:gd name="connsiteX41" fmla="*/ 875608 w 951211"/>
                    <a:gd name="connsiteY41" fmla="*/ 746474 h 966216"/>
                    <a:gd name="connsiteX42" fmla="*/ 877322 w 951211"/>
                    <a:gd name="connsiteY42" fmla="*/ 747713 h 966216"/>
                    <a:gd name="connsiteX43" fmla="*/ 856088 w 951211"/>
                    <a:gd name="connsiteY43" fmla="*/ 777812 h 966216"/>
                    <a:gd name="connsiteX44" fmla="*/ 854374 w 951211"/>
                    <a:gd name="connsiteY44" fmla="*/ 776573 h 966216"/>
                    <a:gd name="connsiteX45" fmla="*/ 856850 w 951211"/>
                    <a:gd name="connsiteY45" fmla="*/ 764096 h 966216"/>
                    <a:gd name="connsiteX46" fmla="*/ 830189 w 951211"/>
                    <a:gd name="connsiteY46" fmla="*/ 745236 h 966216"/>
                    <a:gd name="connsiteX47" fmla="*/ 781818 w 951211"/>
                    <a:gd name="connsiteY47" fmla="*/ 746093 h 966216"/>
                    <a:gd name="connsiteX48" fmla="*/ 773439 w 951211"/>
                    <a:gd name="connsiteY48" fmla="*/ 750189 h 966216"/>
                    <a:gd name="connsiteX49" fmla="*/ 771725 w 951211"/>
                    <a:gd name="connsiteY49" fmla="*/ 748951 h 966216"/>
                    <a:gd name="connsiteX50" fmla="*/ 791054 w 951211"/>
                    <a:gd name="connsiteY50" fmla="*/ 721614 h 966216"/>
                    <a:gd name="connsiteX51" fmla="*/ 792768 w 951211"/>
                    <a:gd name="connsiteY51" fmla="*/ 722757 h 966216"/>
                    <a:gd name="connsiteX52" fmla="*/ 791150 w 951211"/>
                    <a:gd name="connsiteY52" fmla="*/ 733235 h 966216"/>
                    <a:gd name="connsiteX53" fmla="*/ 791530 w 951211"/>
                    <a:gd name="connsiteY53" fmla="*/ 733520 h 966216"/>
                    <a:gd name="connsiteX54" fmla="*/ 830284 w 951211"/>
                    <a:gd name="connsiteY54" fmla="*/ 732758 h 966216"/>
                    <a:gd name="connsiteX55" fmla="*/ 816858 w 951211"/>
                    <a:gd name="connsiteY55" fmla="*/ 697802 h 966216"/>
                    <a:gd name="connsiteX56" fmla="*/ 816478 w 951211"/>
                    <a:gd name="connsiteY56" fmla="*/ 697516 h 966216"/>
                    <a:gd name="connsiteX57" fmla="*/ 807051 w 951211"/>
                    <a:gd name="connsiteY57" fmla="*/ 702564 h 966216"/>
                    <a:gd name="connsiteX58" fmla="*/ 805337 w 951211"/>
                    <a:gd name="connsiteY58" fmla="*/ 701326 h 966216"/>
                    <a:gd name="connsiteX59" fmla="*/ 821524 w 951211"/>
                    <a:gd name="connsiteY59" fmla="*/ 678466 h 966216"/>
                    <a:gd name="connsiteX60" fmla="*/ 823238 w 951211"/>
                    <a:gd name="connsiteY60" fmla="*/ 679704 h 966216"/>
                    <a:gd name="connsiteX61" fmla="*/ 821905 w 951211"/>
                    <a:gd name="connsiteY61" fmla="*/ 689039 h 966216"/>
                    <a:gd name="connsiteX62" fmla="*/ 838092 w 951211"/>
                    <a:gd name="connsiteY62" fmla="*/ 733997 h 966216"/>
                    <a:gd name="connsiteX63" fmla="*/ 864944 w 951211"/>
                    <a:gd name="connsiteY63" fmla="*/ 752951 h 966216"/>
                    <a:gd name="connsiteX64" fmla="*/ 875894 w 951211"/>
                    <a:gd name="connsiteY64" fmla="*/ 746379 h 966216"/>
                    <a:gd name="connsiteX65" fmla="*/ 207273 w 951211"/>
                    <a:gd name="connsiteY65" fmla="*/ 87440 h 966216"/>
                    <a:gd name="connsiteX66" fmla="*/ 245932 w 951211"/>
                    <a:gd name="connsiteY66" fmla="*/ 147066 h 966216"/>
                    <a:gd name="connsiteX67" fmla="*/ 239838 w 951211"/>
                    <a:gd name="connsiteY67" fmla="*/ 157163 h 966216"/>
                    <a:gd name="connsiteX68" fmla="*/ 240980 w 951211"/>
                    <a:gd name="connsiteY68" fmla="*/ 158877 h 966216"/>
                    <a:gd name="connsiteX69" fmla="*/ 270022 w 951211"/>
                    <a:gd name="connsiteY69" fmla="*/ 140018 h 966216"/>
                    <a:gd name="connsiteX70" fmla="*/ 268879 w 951211"/>
                    <a:gd name="connsiteY70" fmla="*/ 138303 h 966216"/>
                    <a:gd name="connsiteX71" fmla="*/ 257263 w 951211"/>
                    <a:gd name="connsiteY71" fmla="*/ 139637 h 966216"/>
                    <a:gd name="connsiteX72" fmla="*/ 218604 w 951211"/>
                    <a:gd name="connsiteY72" fmla="*/ 80010 h 966216"/>
                    <a:gd name="connsiteX73" fmla="*/ 224603 w 951211"/>
                    <a:gd name="connsiteY73" fmla="*/ 69914 h 966216"/>
                    <a:gd name="connsiteX74" fmla="*/ 223460 w 951211"/>
                    <a:gd name="connsiteY74" fmla="*/ 68199 h 966216"/>
                    <a:gd name="connsiteX75" fmla="*/ 194419 w 951211"/>
                    <a:gd name="connsiteY75" fmla="*/ 87058 h 966216"/>
                    <a:gd name="connsiteX76" fmla="*/ 195561 w 951211"/>
                    <a:gd name="connsiteY76" fmla="*/ 88773 h 966216"/>
                    <a:gd name="connsiteX77" fmla="*/ 207273 w 951211"/>
                    <a:gd name="connsiteY77" fmla="*/ 87344 h 966216"/>
                    <a:gd name="connsiteX78" fmla="*/ 327343 w 951211"/>
                    <a:gd name="connsiteY78" fmla="*/ 23050 h 966216"/>
                    <a:gd name="connsiteX79" fmla="*/ 326867 w 951211"/>
                    <a:gd name="connsiteY79" fmla="*/ 21050 h 966216"/>
                    <a:gd name="connsiteX80" fmla="*/ 361812 w 951211"/>
                    <a:gd name="connsiteY80" fmla="*/ 12763 h 966216"/>
                    <a:gd name="connsiteX81" fmla="*/ 362288 w 951211"/>
                    <a:gd name="connsiteY81" fmla="*/ 14764 h 966216"/>
                    <a:gd name="connsiteX82" fmla="*/ 352004 w 951211"/>
                    <a:gd name="connsiteY82" fmla="*/ 22574 h 966216"/>
                    <a:gd name="connsiteX83" fmla="*/ 368477 w 951211"/>
                    <a:gd name="connsiteY83" fmla="*/ 91821 h 966216"/>
                    <a:gd name="connsiteX84" fmla="*/ 398376 w 951211"/>
                    <a:gd name="connsiteY84" fmla="*/ 84677 h 966216"/>
                    <a:gd name="connsiteX85" fmla="*/ 402184 w 951211"/>
                    <a:gd name="connsiteY85" fmla="*/ 60865 h 966216"/>
                    <a:gd name="connsiteX86" fmla="*/ 404184 w 951211"/>
                    <a:gd name="connsiteY86" fmla="*/ 60388 h 966216"/>
                    <a:gd name="connsiteX87" fmla="*/ 410944 w 951211"/>
                    <a:gd name="connsiteY87" fmla="*/ 89059 h 966216"/>
                    <a:gd name="connsiteX88" fmla="*/ 346577 w 951211"/>
                    <a:gd name="connsiteY88" fmla="*/ 104394 h 966216"/>
                    <a:gd name="connsiteX89" fmla="*/ 346101 w 951211"/>
                    <a:gd name="connsiteY89" fmla="*/ 102394 h 966216"/>
                    <a:gd name="connsiteX90" fmla="*/ 355147 w 951211"/>
                    <a:gd name="connsiteY90" fmla="*/ 94869 h 966216"/>
                    <a:gd name="connsiteX91" fmla="*/ 338674 w 951211"/>
                    <a:gd name="connsiteY91" fmla="*/ 25718 h 966216"/>
                    <a:gd name="connsiteX92" fmla="*/ 327248 w 951211"/>
                    <a:gd name="connsiteY92" fmla="*/ 23050 h 966216"/>
                    <a:gd name="connsiteX93" fmla="*/ 383807 w 951211"/>
                    <a:gd name="connsiteY93" fmla="*/ 953072 h 966216"/>
                    <a:gd name="connsiteX94" fmla="*/ 353909 w 951211"/>
                    <a:gd name="connsiteY94" fmla="*/ 946023 h 966216"/>
                    <a:gd name="connsiteX95" fmla="*/ 370191 w 951211"/>
                    <a:gd name="connsiteY95" fmla="*/ 876681 h 966216"/>
                    <a:gd name="connsiteX96" fmla="*/ 382855 w 951211"/>
                    <a:gd name="connsiteY96" fmla="*/ 874300 h 966216"/>
                    <a:gd name="connsiteX97" fmla="*/ 383331 w 951211"/>
                    <a:gd name="connsiteY97" fmla="*/ 872300 h 966216"/>
                    <a:gd name="connsiteX98" fmla="*/ 348386 w 951211"/>
                    <a:gd name="connsiteY98" fmla="*/ 864108 h 966216"/>
                    <a:gd name="connsiteX99" fmla="*/ 347910 w 951211"/>
                    <a:gd name="connsiteY99" fmla="*/ 866108 h 966216"/>
                    <a:gd name="connsiteX100" fmla="*/ 356956 w 951211"/>
                    <a:gd name="connsiteY100" fmla="*/ 873538 h 966216"/>
                    <a:gd name="connsiteX101" fmla="*/ 340769 w 951211"/>
                    <a:gd name="connsiteY101" fmla="*/ 942785 h 966216"/>
                    <a:gd name="connsiteX102" fmla="*/ 329343 w 951211"/>
                    <a:gd name="connsiteY102" fmla="*/ 945452 h 966216"/>
                    <a:gd name="connsiteX103" fmla="*/ 328866 w 951211"/>
                    <a:gd name="connsiteY103" fmla="*/ 947452 h 966216"/>
                    <a:gd name="connsiteX104" fmla="*/ 393234 w 951211"/>
                    <a:gd name="connsiteY104" fmla="*/ 962501 h 966216"/>
                    <a:gd name="connsiteX105" fmla="*/ 399994 w 951211"/>
                    <a:gd name="connsiteY105" fmla="*/ 933831 h 966216"/>
                    <a:gd name="connsiteX106" fmla="*/ 397995 w 951211"/>
                    <a:gd name="connsiteY106" fmla="*/ 933355 h 966216"/>
                    <a:gd name="connsiteX107" fmla="*/ 383902 w 951211"/>
                    <a:gd name="connsiteY107" fmla="*/ 952976 h 966216"/>
                    <a:gd name="connsiteX108" fmla="*/ 602047 w 951211"/>
                    <a:gd name="connsiteY108" fmla="*/ 865251 h 966216"/>
                    <a:gd name="connsiteX109" fmla="*/ 602428 w 951211"/>
                    <a:gd name="connsiteY109" fmla="*/ 867251 h 966216"/>
                    <a:gd name="connsiteX110" fmla="*/ 594715 w 951211"/>
                    <a:gd name="connsiteY110" fmla="*/ 873347 h 966216"/>
                    <a:gd name="connsiteX111" fmla="*/ 584527 w 951211"/>
                    <a:gd name="connsiteY111" fmla="*/ 955929 h 966216"/>
                    <a:gd name="connsiteX112" fmla="*/ 579290 w 951211"/>
                    <a:gd name="connsiteY112" fmla="*/ 956882 h 966216"/>
                    <a:gd name="connsiteX113" fmla="*/ 545487 w 951211"/>
                    <a:gd name="connsiteY113" fmla="*/ 899732 h 966216"/>
                    <a:gd name="connsiteX114" fmla="*/ 544630 w 951211"/>
                    <a:gd name="connsiteY114" fmla="*/ 899922 h 966216"/>
                    <a:gd name="connsiteX115" fmla="*/ 532252 w 951211"/>
                    <a:gd name="connsiteY115" fmla="*/ 965264 h 966216"/>
                    <a:gd name="connsiteX116" fmla="*/ 527110 w 951211"/>
                    <a:gd name="connsiteY116" fmla="*/ 966216 h 966216"/>
                    <a:gd name="connsiteX117" fmla="*/ 489499 w 951211"/>
                    <a:gd name="connsiteY117" fmla="*/ 892207 h 966216"/>
                    <a:gd name="connsiteX118" fmla="*/ 478930 w 951211"/>
                    <a:gd name="connsiteY118" fmla="*/ 889159 h 966216"/>
                    <a:gd name="connsiteX119" fmla="*/ 478549 w 951211"/>
                    <a:gd name="connsiteY119" fmla="*/ 887159 h 966216"/>
                    <a:gd name="connsiteX120" fmla="*/ 512923 w 951211"/>
                    <a:gd name="connsiteY120" fmla="*/ 881063 h 966216"/>
                    <a:gd name="connsiteX121" fmla="*/ 513304 w 951211"/>
                    <a:gd name="connsiteY121" fmla="*/ 883063 h 966216"/>
                    <a:gd name="connsiteX122" fmla="*/ 503306 w 951211"/>
                    <a:gd name="connsiteY122" fmla="*/ 889730 h 966216"/>
                    <a:gd name="connsiteX123" fmla="*/ 528443 w 951211"/>
                    <a:gd name="connsiteY123" fmla="*/ 940880 h 966216"/>
                    <a:gd name="connsiteX124" fmla="*/ 529205 w 951211"/>
                    <a:gd name="connsiteY124" fmla="*/ 940880 h 966216"/>
                    <a:gd name="connsiteX125" fmla="*/ 540441 w 951211"/>
                    <a:gd name="connsiteY125" fmla="*/ 875538 h 966216"/>
                    <a:gd name="connsiteX126" fmla="*/ 545773 w 951211"/>
                    <a:gd name="connsiteY126" fmla="*/ 874586 h 966216"/>
                    <a:gd name="connsiteX127" fmla="*/ 579099 w 951211"/>
                    <a:gd name="connsiteY127" fmla="*/ 931926 h 966216"/>
                    <a:gd name="connsiteX128" fmla="*/ 579861 w 951211"/>
                    <a:gd name="connsiteY128" fmla="*/ 931926 h 966216"/>
                    <a:gd name="connsiteX129" fmla="*/ 585764 w 951211"/>
                    <a:gd name="connsiteY129" fmla="*/ 875252 h 966216"/>
                    <a:gd name="connsiteX130" fmla="*/ 574053 w 951211"/>
                    <a:gd name="connsiteY130" fmla="*/ 872300 h 966216"/>
                    <a:gd name="connsiteX131" fmla="*/ 573672 w 951211"/>
                    <a:gd name="connsiteY131" fmla="*/ 870204 h 966216"/>
                    <a:gd name="connsiteX132" fmla="*/ 602047 w 951211"/>
                    <a:gd name="connsiteY132" fmla="*/ 865156 h 966216"/>
                    <a:gd name="connsiteX133" fmla="*/ 226983 w 951211"/>
                    <a:gd name="connsiteY133" fmla="*/ 850392 h 966216"/>
                    <a:gd name="connsiteX134" fmla="*/ 196418 w 951211"/>
                    <a:gd name="connsiteY134" fmla="*/ 848297 h 966216"/>
                    <a:gd name="connsiteX135" fmla="*/ 196418 w 951211"/>
                    <a:gd name="connsiteY135" fmla="*/ 848297 h 966216"/>
                    <a:gd name="connsiteX136" fmla="*/ 232696 w 951211"/>
                    <a:gd name="connsiteY136" fmla="*/ 824484 h 966216"/>
                    <a:gd name="connsiteX137" fmla="*/ 226983 w 951211"/>
                    <a:gd name="connsiteY137" fmla="*/ 850392 h 966216"/>
                    <a:gd name="connsiteX138" fmla="*/ 239266 w 951211"/>
                    <a:gd name="connsiteY138" fmla="*/ 854869 h 966216"/>
                    <a:gd name="connsiteX139" fmla="*/ 248217 w 951211"/>
                    <a:gd name="connsiteY139" fmla="*/ 813245 h 966216"/>
                    <a:gd name="connsiteX140" fmla="*/ 242313 w 951211"/>
                    <a:gd name="connsiteY140" fmla="*/ 809149 h 966216"/>
                    <a:gd name="connsiteX141" fmla="*/ 169091 w 951211"/>
                    <a:gd name="connsiteY141" fmla="*/ 856202 h 966216"/>
                    <a:gd name="connsiteX142" fmla="*/ 159855 w 951211"/>
                    <a:gd name="connsiteY142" fmla="*/ 855059 h 966216"/>
                    <a:gd name="connsiteX143" fmla="*/ 158712 w 951211"/>
                    <a:gd name="connsiteY143" fmla="*/ 856774 h 966216"/>
                    <a:gd name="connsiteX144" fmla="*/ 181850 w 951211"/>
                    <a:gd name="connsiteY144" fmla="*/ 872776 h 966216"/>
                    <a:gd name="connsiteX145" fmla="*/ 182993 w 951211"/>
                    <a:gd name="connsiteY145" fmla="*/ 871061 h 966216"/>
                    <a:gd name="connsiteX146" fmla="*/ 176613 w 951211"/>
                    <a:gd name="connsiteY146" fmla="*/ 861346 h 966216"/>
                    <a:gd name="connsiteX147" fmla="*/ 225650 w 951211"/>
                    <a:gd name="connsiteY147" fmla="*/ 856107 h 966216"/>
                    <a:gd name="connsiteX148" fmla="*/ 218223 w 951211"/>
                    <a:gd name="connsiteY148" fmla="*/ 889826 h 966216"/>
                    <a:gd name="connsiteX149" fmla="*/ 206226 w 951211"/>
                    <a:gd name="connsiteY149" fmla="*/ 887063 h 966216"/>
                    <a:gd name="connsiteX150" fmla="*/ 205083 w 951211"/>
                    <a:gd name="connsiteY150" fmla="*/ 888778 h 966216"/>
                    <a:gd name="connsiteX151" fmla="*/ 233363 w 951211"/>
                    <a:gd name="connsiteY151" fmla="*/ 908304 h 966216"/>
                    <a:gd name="connsiteX152" fmla="*/ 234505 w 951211"/>
                    <a:gd name="connsiteY152" fmla="*/ 906590 h 966216"/>
                    <a:gd name="connsiteX153" fmla="*/ 230030 w 951211"/>
                    <a:gd name="connsiteY153" fmla="*/ 897731 h 966216"/>
                    <a:gd name="connsiteX154" fmla="*/ 237933 w 951211"/>
                    <a:gd name="connsiteY154" fmla="*/ 860774 h 966216"/>
                    <a:gd name="connsiteX155" fmla="*/ 237933 w 951211"/>
                    <a:gd name="connsiteY155" fmla="*/ 860774 h 966216"/>
                    <a:gd name="connsiteX156" fmla="*/ 248788 w 951211"/>
                    <a:gd name="connsiteY156" fmla="*/ 866775 h 966216"/>
                    <a:gd name="connsiteX157" fmla="*/ 250121 w 951211"/>
                    <a:gd name="connsiteY157" fmla="*/ 860489 h 966216"/>
                    <a:gd name="connsiteX158" fmla="*/ 239266 w 951211"/>
                    <a:gd name="connsiteY158" fmla="*/ 854774 h 966216"/>
                    <a:gd name="connsiteX159" fmla="*/ 239266 w 951211"/>
                    <a:gd name="connsiteY159" fmla="*/ 854774 h 966216"/>
                    <a:gd name="connsiteX160" fmla="*/ 51782 w 951211"/>
                    <a:gd name="connsiteY160" fmla="*/ 552069 h 966216"/>
                    <a:gd name="connsiteX161" fmla="*/ 38547 w 951211"/>
                    <a:gd name="connsiteY161" fmla="*/ 566166 h 966216"/>
                    <a:gd name="connsiteX162" fmla="*/ 24455 w 951211"/>
                    <a:gd name="connsiteY162" fmla="*/ 552926 h 966216"/>
                    <a:gd name="connsiteX163" fmla="*/ 37690 w 951211"/>
                    <a:gd name="connsiteY163" fmla="*/ 538829 h 966216"/>
                    <a:gd name="connsiteX164" fmla="*/ 51782 w 951211"/>
                    <a:gd name="connsiteY164" fmla="*/ 552069 h 966216"/>
                    <a:gd name="connsiteX165" fmla="*/ 79110 w 951211"/>
                    <a:gd name="connsiteY165" fmla="*/ 406051 h 966216"/>
                    <a:gd name="connsiteX166" fmla="*/ 86156 w 951211"/>
                    <a:gd name="connsiteY166" fmla="*/ 389953 h 966216"/>
                    <a:gd name="connsiteX167" fmla="*/ 87489 w 951211"/>
                    <a:gd name="connsiteY167" fmla="*/ 378428 h 966216"/>
                    <a:gd name="connsiteX168" fmla="*/ 86441 w 951211"/>
                    <a:gd name="connsiteY168" fmla="*/ 366427 h 966216"/>
                    <a:gd name="connsiteX169" fmla="*/ 83014 w 951211"/>
                    <a:gd name="connsiteY169" fmla="*/ 356045 h 966216"/>
                    <a:gd name="connsiteX170" fmla="*/ 63113 w 951211"/>
                    <a:gd name="connsiteY170" fmla="*/ 351282 h 966216"/>
                    <a:gd name="connsiteX171" fmla="*/ 59685 w 951211"/>
                    <a:gd name="connsiteY171" fmla="*/ 341186 h 966216"/>
                    <a:gd name="connsiteX172" fmla="*/ 57686 w 951211"/>
                    <a:gd name="connsiteY172" fmla="*/ 340709 h 966216"/>
                    <a:gd name="connsiteX173" fmla="*/ 49783 w 951211"/>
                    <a:gd name="connsiteY173" fmla="*/ 374047 h 966216"/>
                    <a:gd name="connsiteX174" fmla="*/ 51782 w 951211"/>
                    <a:gd name="connsiteY174" fmla="*/ 374523 h 966216"/>
                    <a:gd name="connsiteX175" fmla="*/ 59590 w 951211"/>
                    <a:gd name="connsiteY175" fmla="*/ 364522 h 966216"/>
                    <a:gd name="connsiteX176" fmla="*/ 81204 w 951211"/>
                    <a:gd name="connsiteY176" fmla="*/ 369665 h 966216"/>
                    <a:gd name="connsiteX177" fmla="*/ 81204 w 951211"/>
                    <a:gd name="connsiteY177" fmla="*/ 377285 h 966216"/>
                    <a:gd name="connsiteX178" fmla="*/ 79967 w 951211"/>
                    <a:gd name="connsiteY178" fmla="*/ 384620 h 966216"/>
                    <a:gd name="connsiteX179" fmla="*/ 71397 w 951211"/>
                    <a:gd name="connsiteY179" fmla="*/ 400145 h 966216"/>
                    <a:gd name="connsiteX180" fmla="*/ 55305 w 951211"/>
                    <a:gd name="connsiteY180" fmla="*/ 408813 h 966216"/>
                    <a:gd name="connsiteX181" fmla="*/ 33310 w 951211"/>
                    <a:gd name="connsiteY181" fmla="*/ 408242 h 966216"/>
                    <a:gd name="connsiteX182" fmla="*/ 17028 w 951211"/>
                    <a:gd name="connsiteY182" fmla="*/ 399955 h 966216"/>
                    <a:gd name="connsiteX183" fmla="*/ 7887 w 951211"/>
                    <a:gd name="connsiteY183" fmla="*/ 385667 h 966216"/>
                    <a:gd name="connsiteX184" fmla="*/ 7506 w 951211"/>
                    <a:gd name="connsiteY184" fmla="*/ 367951 h 966216"/>
                    <a:gd name="connsiteX185" fmla="*/ 10743 w 951211"/>
                    <a:gd name="connsiteY185" fmla="*/ 360045 h 966216"/>
                    <a:gd name="connsiteX186" fmla="*/ 17313 w 951211"/>
                    <a:gd name="connsiteY186" fmla="*/ 352616 h 966216"/>
                    <a:gd name="connsiteX187" fmla="*/ 34643 w 951211"/>
                    <a:gd name="connsiteY187" fmla="*/ 347091 h 966216"/>
                    <a:gd name="connsiteX188" fmla="*/ 35119 w 951211"/>
                    <a:gd name="connsiteY188" fmla="*/ 345091 h 966216"/>
                    <a:gd name="connsiteX189" fmla="*/ 13695 w 951211"/>
                    <a:gd name="connsiteY189" fmla="*/ 340804 h 966216"/>
                    <a:gd name="connsiteX190" fmla="*/ 8839 w 951211"/>
                    <a:gd name="connsiteY190" fmla="*/ 347282 h 966216"/>
                    <a:gd name="connsiteX191" fmla="*/ 4744 w 951211"/>
                    <a:gd name="connsiteY191" fmla="*/ 355187 h 966216"/>
                    <a:gd name="connsiteX192" fmla="*/ 1317 w 951211"/>
                    <a:gd name="connsiteY192" fmla="*/ 366332 h 966216"/>
                    <a:gd name="connsiteX193" fmla="*/ 555 w 951211"/>
                    <a:gd name="connsiteY193" fmla="*/ 384715 h 966216"/>
                    <a:gd name="connsiteX194" fmla="*/ 6554 w 951211"/>
                    <a:gd name="connsiteY194" fmla="*/ 401479 h 966216"/>
                    <a:gd name="connsiteX195" fmla="*/ 18551 w 951211"/>
                    <a:gd name="connsiteY195" fmla="*/ 414814 h 966216"/>
                    <a:gd name="connsiteX196" fmla="*/ 35595 w 951211"/>
                    <a:gd name="connsiteY196" fmla="*/ 422624 h 966216"/>
                    <a:gd name="connsiteX197" fmla="*/ 52639 w 951211"/>
                    <a:gd name="connsiteY197" fmla="*/ 423291 h 966216"/>
                    <a:gd name="connsiteX198" fmla="*/ 67684 w 951211"/>
                    <a:gd name="connsiteY198" fmla="*/ 417481 h 966216"/>
                    <a:gd name="connsiteX199" fmla="*/ 79395 w 951211"/>
                    <a:gd name="connsiteY199" fmla="*/ 406051 h 966216"/>
                    <a:gd name="connsiteX200" fmla="*/ 150714 w 951211"/>
                    <a:gd name="connsiteY200" fmla="*/ 724090 h 966216"/>
                    <a:gd name="connsiteX201" fmla="*/ 152047 w 951211"/>
                    <a:gd name="connsiteY201" fmla="*/ 732092 h 966216"/>
                    <a:gd name="connsiteX202" fmla="*/ 134241 w 951211"/>
                    <a:gd name="connsiteY202" fmla="*/ 744665 h 966216"/>
                    <a:gd name="connsiteX203" fmla="*/ 133098 w 951211"/>
                    <a:gd name="connsiteY203" fmla="*/ 742950 h 966216"/>
                    <a:gd name="connsiteX204" fmla="*/ 141001 w 951211"/>
                    <a:gd name="connsiteY204" fmla="*/ 726662 h 966216"/>
                    <a:gd name="connsiteX205" fmla="*/ 140144 w 951211"/>
                    <a:gd name="connsiteY205" fmla="*/ 716852 h 966216"/>
                    <a:gd name="connsiteX206" fmla="*/ 136621 w 951211"/>
                    <a:gd name="connsiteY206" fmla="*/ 709041 h 966216"/>
                    <a:gd name="connsiteX207" fmla="*/ 123576 w 951211"/>
                    <a:gd name="connsiteY207" fmla="*/ 697135 h 966216"/>
                    <a:gd name="connsiteX208" fmla="*/ 106913 w 951211"/>
                    <a:gd name="connsiteY208" fmla="*/ 693896 h 966216"/>
                    <a:gd name="connsiteX209" fmla="*/ 89679 w 951211"/>
                    <a:gd name="connsiteY209" fmla="*/ 699992 h 966216"/>
                    <a:gd name="connsiteX210" fmla="*/ 74158 w 951211"/>
                    <a:gd name="connsiteY210" fmla="*/ 715518 h 966216"/>
                    <a:gd name="connsiteX211" fmla="*/ 69302 w 951211"/>
                    <a:gd name="connsiteY211" fmla="*/ 733139 h 966216"/>
                    <a:gd name="connsiteX212" fmla="*/ 74634 w 951211"/>
                    <a:gd name="connsiteY212" fmla="*/ 749999 h 966216"/>
                    <a:gd name="connsiteX213" fmla="*/ 79110 w 951211"/>
                    <a:gd name="connsiteY213" fmla="*/ 755999 h 966216"/>
                    <a:gd name="connsiteX214" fmla="*/ 84632 w 951211"/>
                    <a:gd name="connsiteY214" fmla="*/ 761333 h 966216"/>
                    <a:gd name="connsiteX215" fmla="*/ 103200 w 951211"/>
                    <a:gd name="connsiteY215" fmla="*/ 749237 h 966216"/>
                    <a:gd name="connsiteX216" fmla="*/ 101391 w 951211"/>
                    <a:gd name="connsiteY216" fmla="*/ 736664 h 966216"/>
                    <a:gd name="connsiteX217" fmla="*/ 103105 w 951211"/>
                    <a:gd name="connsiteY217" fmla="*/ 735521 h 966216"/>
                    <a:gd name="connsiteX218" fmla="*/ 121767 w 951211"/>
                    <a:gd name="connsiteY218" fmla="*/ 764191 h 966216"/>
                    <a:gd name="connsiteX219" fmla="*/ 120053 w 951211"/>
                    <a:gd name="connsiteY219" fmla="*/ 765334 h 966216"/>
                    <a:gd name="connsiteX220" fmla="*/ 110341 w 951211"/>
                    <a:gd name="connsiteY220" fmla="*/ 760857 h 966216"/>
                    <a:gd name="connsiteX221" fmla="*/ 93202 w 951211"/>
                    <a:gd name="connsiteY221" fmla="*/ 772001 h 966216"/>
                    <a:gd name="connsiteX222" fmla="*/ 83299 w 951211"/>
                    <a:gd name="connsiteY222" fmla="*/ 767334 h 966216"/>
                    <a:gd name="connsiteX223" fmla="*/ 73873 w 951211"/>
                    <a:gd name="connsiteY223" fmla="*/ 759809 h 966216"/>
                    <a:gd name="connsiteX224" fmla="*/ 66446 w 951211"/>
                    <a:gd name="connsiteY224" fmla="*/ 750856 h 966216"/>
                    <a:gd name="connsiteX225" fmla="*/ 59590 w 951211"/>
                    <a:gd name="connsiteY225" fmla="*/ 734663 h 966216"/>
                    <a:gd name="connsiteX226" fmla="*/ 59400 w 951211"/>
                    <a:gd name="connsiteY226" fmla="*/ 718280 h 966216"/>
                    <a:gd name="connsiteX227" fmla="*/ 65589 w 951211"/>
                    <a:gd name="connsiteY227" fmla="*/ 703326 h 966216"/>
                    <a:gd name="connsiteX228" fmla="*/ 77777 w 951211"/>
                    <a:gd name="connsiteY228" fmla="*/ 691420 h 966216"/>
                    <a:gd name="connsiteX229" fmla="*/ 95202 w 951211"/>
                    <a:gd name="connsiteY229" fmla="*/ 684467 h 966216"/>
                    <a:gd name="connsiteX230" fmla="*/ 113103 w 951211"/>
                    <a:gd name="connsiteY230" fmla="*/ 684943 h 966216"/>
                    <a:gd name="connsiteX231" fmla="*/ 129385 w 951211"/>
                    <a:gd name="connsiteY231" fmla="*/ 692182 h 966216"/>
                    <a:gd name="connsiteX232" fmla="*/ 142049 w 951211"/>
                    <a:gd name="connsiteY232" fmla="*/ 705422 h 966216"/>
                    <a:gd name="connsiteX233" fmla="*/ 147762 w 951211"/>
                    <a:gd name="connsiteY233" fmla="*/ 715613 h 966216"/>
                    <a:gd name="connsiteX234" fmla="*/ 150618 w 951211"/>
                    <a:gd name="connsiteY234" fmla="*/ 724090 h 966216"/>
                    <a:gd name="connsiteX235" fmla="*/ 708596 w 951211"/>
                    <a:gd name="connsiteY235" fmla="*/ 873347 h 966216"/>
                    <a:gd name="connsiteX236" fmla="*/ 708596 w 951211"/>
                    <a:gd name="connsiteY236" fmla="*/ 873347 h 966216"/>
                    <a:gd name="connsiteX237" fmla="*/ 699645 w 951211"/>
                    <a:gd name="connsiteY237" fmla="*/ 830866 h 966216"/>
                    <a:gd name="connsiteX238" fmla="*/ 721736 w 951211"/>
                    <a:gd name="connsiteY238" fmla="*/ 845630 h 966216"/>
                    <a:gd name="connsiteX239" fmla="*/ 708691 w 951211"/>
                    <a:gd name="connsiteY239" fmla="*/ 873347 h 966216"/>
                    <a:gd name="connsiteX240" fmla="*/ 767155 w 951211"/>
                    <a:gd name="connsiteY240" fmla="*/ 860108 h 966216"/>
                    <a:gd name="connsiteX241" fmla="*/ 735638 w 951211"/>
                    <a:gd name="connsiteY241" fmla="*/ 839248 h 966216"/>
                    <a:gd name="connsiteX242" fmla="*/ 745159 w 951211"/>
                    <a:gd name="connsiteY242" fmla="*/ 831342 h 966216"/>
                    <a:gd name="connsiteX243" fmla="*/ 739827 w 951211"/>
                    <a:gd name="connsiteY243" fmla="*/ 827818 h 966216"/>
                    <a:gd name="connsiteX244" fmla="*/ 730496 w 951211"/>
                    <a:gd name="connsiteY244" fmla="*/ 835914 h 966216"/>
                    <a:gd name="connsiteX245" fmla="*/ 730496 w 951211"/>
                    <a:gd name="connsiteY245" fmla="*/ 835914 h 966216"/>
                    <a:gd name="connsiteX246" fmla="*/ 694979 w 951211"/>
                    <a:gd name="connsiteY246" fmla="*/ 812483 h 966216"/>
                    <a:gd name="connsiteX247" fmla="*/ 689076 w 951211"/>
                    <a:gd name="connsiteY247" fmla="*/ 816483 h 966216"/>
                    <a:gd name="connsiteX248" fmla="*/ 706310 w 951211"/>
                    <a:gd name="connsiteY248" fmla="*/ 901827 h 966216"/>
                    <a:gd name="connsiteX249" fmla="*/ 701930 w 951211"/>
                    <a:gd name="connsiteY249" fmla="*/ 910019 h 966216"/>
                    <a:gd name="connsiteX250" fmla="*/ 703073 w 951211"/>
                    <a:gd name="connsiteY250" fmla="*/ 911733 h 966216"/>
                    <a:gd name="connsiteX251" fmla="*/ 726401 w 951211"/>
                    <a:gd name="connsiteY251" fmla="*/ 895922 h 966216"/>
                    <a:gd name="connsiteX252" fmla="*/ 725259 w 951211"/>
                    <a:gd name="connsiteY252" fmla="*/ 894207 h 966216"/>
                    <a:gd name="connsiteX253" fmla="*/ 713928 w 951211"/>
                    <a:gd name="connsiteY253" fmla="*/ 896588 h 966216"/>
                    <a:gd name="connsiteX254" fmla="*/ 726878 w 951211"/>
                    <a:gd name="connsiteY254" fmla="*/ 848963 h 966216"/>
                    <a:gd name="connsiteX255" fmla="*/ 755538 w 951211"/>
                    <a:gd name="connsiteY255" fmla="*/ 868204 h 966216"/>
                    <a:gd name="connsiteX256" fmla="*/ 748587 w 951211"/>
                    <a:gd name="connsiteY256" fmla="*/ 878396 h 966216"/>
                    <a:gd name="connsiteX257" fmla="*/ 749730 w 951211"/>
                    <a:gd name="connsiteY257" fmla="*/ 880110 h 966216"/>
                    <a:gd name="connsiteX258" fmla="*/ 778200 w 951211"/>
                    <a:gd name="connsiteY258" fmla="*/ 860774 h 966216"/>
                    <a:gd name="connsiteX259" fmla="*/ 777057 w 951211"/>
                    <a:gd name="connsiteY259" fmla="*/ 859060 h 966216"/>
                    <a:gd name="connsiteX260" fmla="*/ 767155 w 951211"/>
                    <a:gd name="connsiteY260" fmla="*/ 860012 h 966216"/>
                    <a:gd name="connsiteX261" fmla="*/ 121006 w 951211"/>
                    <a:gd name="connsiteY261" fmla="*/ 214503 h 966216"/>
                    <a:gd name="connsiteX262" fmla="*/ 95392 w 951211"/>
                    <a:gd name="connsiteY262" fmla="*/ 207740 h 966216"/>
                    <a:gd name="connsiteX263" fmla="*/ 117673 w 951211"/>
                    <a:gd name="connsiteY263" fmla="*/ 244983 h 966216"/>
                    <a:gd name="connsiteX264" fmla="*/ 117673 w 951211"/>
                    <a:gd name="connsiteY264" fmla="*/ 244983 h 966216"/>
                    <a:gd name="connsiteX265" fmla="*/ 121006 w 951211"/>
                    <a:gd name="connsiteY265" fmla="*/ 214503 h 966216"/>
                    <a:gd name="connsiteX266" fmla="*/ 124529 w 951211"/>
                    <a:gd name="connsiteY266" fmla="*/ 272606 h 966216"/>
                    <a:gd name="connsiteX267" fmla="*/ 80443 w 951211"/>
                    <a:gd name="connsiteY267" fmla="*/ 197549 h 966216"/>
                    <a:gd name="connsiteX268" fmla="*/ 84728 w 951211"/>
                    <a:gd name="connsiteY268" fmla="*/ 191833 h 966216"/>
                    <a:gd name="connsiteX269" fmla="*/ 125862 w 951211"/>
                    <a:gd name="connsiteY269" fmla="*/ 202406 h 966216"/>
                    <a:gd name="connsiteX270" fmla="*/ 125862 w 951211"/>
                    <a:gd name="connsiteY270" fmla="*/ 202406 h 966216"/>
                    <a:gd name="connsiteX271" fmla="*/ 132051 w 951211"/>
                    <a:gd name="connsiteY271" fmla="*/ 191738 h 966216"/>
                    <a:gd name="connsiteX272" fmla="*/ 138240 w 951211"/>
                    <a:gd name="connsiteY272" fmla="*/ 193358 h 966216"/>
                    <a:gd name="connsiteX273" fmla="*/ 131860 w 951211"/>
                    <a:gd name="connsiteY273" fmla="*/ 203930 h 966216"/>
                    <a:gd name="connsiteX274" fmla="*/ 168519 w 951211"/>
                    <a:gd name="connsiteY274" fmla="*/ 213360 h 966216"/>
                    <a:gd name="connsiteX275" fmla="*/ 177470 w 951211"/>
                    <a:gd name="connsiteY275" fmla="*/ 209169 h 966216"/>
                    <a:gd name="connsiteX276" fmla="*/ 179184 w 951211"/>
                    <a:gd name="connsiteY276" fmla="*/ 210407 h 966216"/>
                    <a:gd name="connsiteX277" fmla="*/ 158521 w 951211"/>
                    <a:gd name="connsiteY277" fmla="*/ 237934 h 966216"/>
                    <a:gd name="connsiteX278" fmla="*/ 156808 w 951211"/>
                    <a:gd name="connsiteY278" fmla="*/ 236696 h 966216"/>
                    <a:gd name="connsiteX279" fmla="*/ 160045 w 951211"/>
                    <a:gd name="connsiteY279" fmla="*/ 224790 h 966216"/>
                    <a:gd name="connsiteX280" fmla="*/ 126623 w 951211"/>
                    <a:gd name="connsiteY280" fmla="*/ 216027 h 966216"/>
                    <a:gd name="connsiteX281" fmla="*/ 126623 w 951211"/>
                    <a:gd name="connsiteY281" fmla="*/ 216027 h 966216"/>
                    <a:gd name="connsiteX282" fmla="*/ 129956 w 951211"/>
                    <a:gd name="connsiteY282" fmla="*/ 265271 h 966216"/>
                    <a:gd name="connsiteX283" fmla="*/ 139859 w 951211"/>
                    <a:gd name="connsiteY283" fmla="*/ 259271 h 966216"/>
                    <a:gd name="connsiteX284" fmla="*/ 141477 w 951211"/>
                    <a:gd name="connsiteY284" fmla="*/ 260509 h 966216"/>
                    <a:gd name="connsiteX285" fmla="*/ 124529 w 951211"/>
                    <a:gd name="connsiteY285" fmla="*/ 282988 h 966216"/>
                    <a:gd name="connsiteX286" fmla="*/ 122815 w 951211"/>
                    <a:gd name="connsiteY286" fmla="*/ 281750 h 966216"/>
                    <a:gd name="connsiteX287" fmla="*/ 124338 w 951211"/>
                    <a:gd name="connsiteY287" fmla="*/ 272606 h 966216"/>
                    <a:gd name="connsiteX288" fmla="*/ 754110 w 951211"/>
                    <a:gd name="connsiteY288" fmla="*/ 199168 h 966216"/>
                    <a:gd name="connsiteX289" fmla="*/ 750587 w 951211"/>
                    <a:gd name="connsiteY289" fmla="*/ 187643 h 966216"/>
                    <a:gd name="connsiteX290" fmla="*/ 802005 w 951211"/>
                    <a:gd name="connsiteY290" fmla="*/ 163735 h 966216"/>
                    <a:gd name="connsiteX291" fmla="*/ 802481 w 951211"/>
                    <a:gd name="connsiteY291" fmla="*/ 164306 h 966216"/>
                    <a:gd name="connsiteX292" fmla="*/ 770487 w 951211"/>
                    <a:gd name="connsiteY292" fmla="*/ 222314 h 966216"/>
                    <a:gd name="connsiteX293" fmla="*/ 774010 w 951211"/>
                    <a:gd name="connsiteY293" fmla="*/ 226409 h 966216"/>
                    <a:gd name="connsiteX294" fmla="*/ 835616 w 951211"/>
                    <a:gd name="connsiteY294" fmla="*/ 202502 h 966216"/>
                    <a:gd name="connsiteX295" fmla="*/ 836092 w 951211"/>
                    <a:gd name="connsiteY295" fmla="*/ 203073 h 966216"/>
                    <a:gd name="connsiteX296" fmla="*/ 805147 w 951211"/>
                    <a:gd name="connsiteY296" fmla="*/ 250889 h 966216"/>
                    <a:gd name="connsiteX297" fmla="*/ 794292 w 951211"/>
                    <a:gd name="connsiteY297" fmla="*/ 245745 h 966216"/>
                    <a:gd name="connsiteX298" fmla="*/ 792768 w 951211"/>
                    <a:gd name="connsiteY298" fmla="*/ 247078 h 966216"/>
                    <a:gd name="connsiteX299" fmla="*/ 815621 w 951211"/>
                    <a:gd name="connsiteY299" fmla="*/ 273368 h 966216"/>
                    <a:gd name="connsiteX300" fmla="*/ 817239 w 951211"/>
                    <a:gd name="connsiteY300" fmla="*/ 272034 h 966216"/>
                    <a:gd name="connsiteX301" fmla="*/ 814383 w 951211"/>
                    <a:gd name="connsiteY301" fmla="*/ 261461 h 966216"/>
                    <a:gd name="connsiteX302" fmla="*/ 858469 w 951211"/>
                    <a:gd name="connsiteY302" fmla="*/ 191262 h 966216"/>
                    <a:gd name="connsiteX303" fmla="*/ 855041 w 951211"/>
                    <a:gd name="connsiteY303" fmla="*/ 187357 h 966216"/>
                    <a:gd name="connsiteX304" fmla="*/ 792768 w 951211"/>
                    <a:gd name="connsiteY304" fmla="*/ 210217 h 966216"/>
                    <a:gd name="connsiteX305" fmla="*/ 792197 w 951211"/>
                    <a:gd name="connsiteY305" fmla="*/ 209550 h 966216"/>
                    <a:gd name="connsiteX306" fmla="*/ 823809 w 951211"/>
                    <a:gd name="connsiteY306" fmla="*/ 151257 h 966216"/>
                    <a:gd name="connsiteX307" fmla="*/ 820286 w 951211"/>
                    <a:gd name="connsiteY307" fmla="*/ 147257 h 966216"/>
                    <a:gd name="connsiteX308" fmla="*/ 744398 w 951211"/>
                    <a:gd name="connsiteY308" fmla="*/ 180975 h 966216"/>
                    <a:gd name="connsiteX309" fmla="*/ 735161 w 951211"/>
                    <a:gd name="connsiteY309" fmla="*/ 177451 h 966216"/>
                    <a:gd name="connsiteX310" fmla="*/ 733543 w 951211"/>
                    <a:gd name="connsiteY310" fmla="*/ 178784 h 966216"/>
                    <a:gd name="connsiteX311" fmla="*/ 752396 w 951211"/>
                    <a:gd name="connsiteY311" fmla="*/ 200501 h 966216"/>
                    <a:gd name="connsiteX312" fmla="*/ 753919 w 951211"/>
                    <a:gd name="connsiteY312" fmla="*/ 199168 h 966216"/>
                    <a:gd name="connsiteX313" fmla="*/ 669366 w 951211"/>
                    <a:gd name="connsiteY313" fmla="*/ 137636 h 966216"/>
                    <a:gd name="connsiteX314" fmla="*/ 638515 w 951211"/>
                    <a:gd name="connsiteY314" fmla="*/ 121825 h 966216"/>
                    <a:gd name="connsiteX315" fmla="*/ 639467 w 951211"/>
                    <a:gd name="connsiteY315" fmla="*/ 120015 h 966216"/>
                    <a:gd name="connsiteX316" fmla="*/ 651274 w 951211"/>
                    <a:gd name="connsiteY316" fmla="*/ 120301 h 966216"/>
                    <a:gd name="connsiteX317" fmla="*/ 683744 w 951211"/>
                    <a:gd name="connsiteY317" fmla="*/ 57055 h 966216"/>
                    <a:gd name="connsiteX318" fmla="*/ 676698 w 951211"/>
                    <a:gd name="connsiteY318" fmla="*/ 47530 h 966216"/>
                    <a:gd name="connsiteX319" fmla="*/ 677650 w 951211"/>
                    <a:gd name="connsiteY319" fmla="*/ 45720 h 966216"/>
                    <a:gd name="connsiteX320" fmla="*/ 708405 w 951211"/>
                    <a:gd name="connsiteY320" fmla="*/ 61531 h 966216"/>
                    <a:gd name="connsiteX321" fmla="*/ 707453 w 951211"/>
                    <a:gd name="connsiteY321" fmla="*/ 63341 h 966216"/>
                    <a:gd name="connsiteX322" fmla="*/ 695741 w 951211"/>
                    <a:gd name="connsiteY322" fmla="*/ 63151 h 966216"/>
                    <a:gd name="connsiteX323" fmla="*/ 663272 w 951211"/>
                    <a:gd name="connsiteY323" fmla="*/ 126397 h 966216"/>
                    <a:gd name="connsiteX324" fmla="*/ 670223 w 951211"/>
                    <a:gd name="connsiteY324" fmla="*/ 135827 h 966216"/>
                    <a:gd name="connsiteX325" fmla="*/ 669271 w 951211"/>
                    <a:gd name="connsiteY325" fmla="*/ 137636 h 966216"/>
                    <a:gd name="connsiteX326" fmla="*/ 563007 w 951211"/>
                    <a:gd name="connsiteY326" fmla="*/ 64770 h 966216"/>
                    <a:gd name="connsiteX327" fmla="*/ 560913 w 951211"/>
                    <a:gd name="connsiteY327" fmla="*/ 64484 h 966216"/>
                    <a:gd name="connsiteX328" fmla="*/ 548725 w 951211"/>
                    <a:gd name="connsiteY328" fmla="*/ 85344 h 966216"/>
                    <a:gd name="connsiteX329" fmla="*/ 518255 w 951211"/>
                    <a:gd name="connsiteY329" fmla="*/ 81153 h 966216"/>
                    <a:gd name="connsiteX330" fmla="*/ 528062 w 951211"/>
                    <a:gd name="connsiteY330" fmla="*/ 10573 h 966216"/>
                    <a:gd name="connsiteX331" fmla="*/ 540441 w 951211"/>
                    <a:gd name="connsiteY331" fmla="*/ 7049 h 966216"/>
                    <a:gd name="connsiteX332" fmla="*/ 540726 w 951211"/>
                    <a:gd name="connsiteY332" fmla="*/ 4953 h 966216"/>
                    <a:gd name="connsiteX333" fmla="*/ 505115 w 951211"/>
                    <a:gd name="connsiteY333" fmla="*/ 0 h 966216"/>
                    <a:gd name="connsiteX334" fmla="*/ 504829 w 951211"/>
                    <a:gd name="connsiteY334" fmla="*/ 2095 h 966216"/>
                    <a:gd name="connsiteX335" fmla="*/ 514541 w 951211"/>
                    <a:gd name="connsiteY335" fmla="*/ 8668 h 966216"/>
                    <a:gd name="connsiteX336" fmla="*/ 504734 w 951211"/>
                    <a:gd name="connsiteY336" fmla="*/ 79058 h 966216"/>
                    <a:gd name="connsiteX337" fmla="*/ 493593 w 951211"/>
                    <a:gd name="connsiteY337" fmla="*/ 82772 h 966216"/>
                    <a:gd name="connsiteX338" fmla="*/ 493308 w 951211"/>
                    <a:gd name="connsiteY338" fmla="*/ 84868 h 966216"/>
                    <a:gd name="connsiteX339" fmla="*/ 558818 w 951211"/>
                    <a:gd name="connsiteY339" fmla="*/ 94012 h 966216"/>
                    <a:gd name="connsiteX340" fmla="*/ 562912 w 951211"/>
                    <a:gd name="connsiteY340" fmla="*/ 64865 h 96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Lst>
                  <a:rect l="l" t="t" r="r" b="b"/>
                  <a:pathLst>
                    <a:path w="951211" h="966216">
                      <a:moveTo>
                        <a:pt x="951116" y="404336"/>
                      </a:moveTo>
                      <a:lnTo>
                        <a:pt x="949116" y="404908"/>
                      </a:lnTo>
                      <a:lnTo>
                        <a:pt x="941404" y="396050"/>
                      </a:lnTo>
                      <a:lnTo>
                        <a:pt x="914362" y="403193"/>
                      </a:lnTo>
                      <a:cubicBezTo>
                        <a:pt x="915028" y="404908"/>
                        <a:pt x="915695" y="406622"/>
                        <a:pt x="916266" y="408432"/>
                      </a:cubicBezTo>
                      <a:lnTo>
                        <a:pt x="911029" y="412433"/>
                      </a:lnTo>
                      <a:cubicBezTo>
                        <a:pt x="910172" y="409766"/>
                        <a:pt x="909315" y="407194"/>
                        <a:pt x="908363" y="404813"/>
                      </a:cubicBezTo>
                      <a:lnTo>
                        <a:pt x="872751" y="414242"/>
                      </a:lnTo>
                      <a:lnTo>
                        <a:pt x="870466" y="425768"/>
                      </a:lnTo>
                      <a:lnTo>
                        <a:pt x="868467" y="426339"/>
                      </a:lnTo>
                      <a:lnTo>
                        <a:pt x="859707" y="393097"/>
                      </a:lnTo>
                      <a:lnTo>
                        <a:pt x="861706" y="392525"/>
                      </a:lnTo>
                      <a:lnTo>
                        <a:pt x="869324" y="401193"/>
                      </a:lnTo>
                      <a:lnTo>
                        <a:pt x="902459" y="392430"/>
                      </a:lnTo>
                      <a:cubicBezTo>
                        <a:pt x="901698" y="391192"/>
                        <a:pt x="901031" y="389858"/>
                        <a:pt x="900269" y="388715"/>
                      </a:cubicBezTo>
                      <a:cubicBezTo>
                        <a:pt x="885225" y="365570"/>
                        <a:pt x="864944" y="360998"/>
                        <a:pt x="859421" y="360236"/>
                      </a:cubicBezTo>
                      <a:lnTo>
                        <a:pt x="858564" y="360426"/>
                      </a:lnTo>
                      <a:lnTo>
                        <a:pt x="856183" y="371666"/>
                      </a:lnTo>
                      <a:lnTo>
                        <a:pt x="854184" y="372237"/>
                      </a:lnTo>
                      <a:lnTo>
                        <a:pt x="845424" y="338995"/>
                      </a:lnTo>
                      <a:lnTo>
                        <a:pt x="847423" y="338423"/>
                      </a:lnTo>
                      <a:lnTo>
                        <a:pt x="855136" y="347282"/>
                      </a:lnTo>
                      <a:lnTo>
                        <a:pt x="923788" y="329184"/>
                      </a:lnTo>
                      <a:lnTo>
                        <a:pt x="926169" y="317754"/>
                      </a:lnTo>
                      <a:lnTo>
                        <a:pt x="928168" y="317183"/>
                      </a:lnTo>
                      <a:lnTo>
                        <a:pt x="936928" y="350425"/>
                      </a:lnTo>
                      <a:lnTo>
                        <a:pt x="934929" y="350996"/>
                      </a:lnTo>
                      <a:lnTo>
                        <a:pt x="927311" y="342424"/>
                      </a:lnTo>
                      <a:lnTo>
                        <a:pt x="871133" y="357283"/>
                      </a:lnTo>
                      <a:cubicBezTo>
                        <a:pt x="874656" y="358616"/>
                        <a:pt x="878655" y="360521"/>
                        <a:pt x="882845" y="363188"/>
                      </a:cubicBezTo>
                      <a:cubicBezTo>
                        <a:pt x="890272" y="367856"/>
                        <a:pt x="898270" y="374809"/>
                        <a:pt x="905126" y="385286"/>
                      </a:cubicBezTo>
                      <a:cubicBezTo>
                        <a:pt x="906268" y="387096"/>
                        <a:pt x="907506" y="389001"/>
                        <a:pt x="908649" y="391001"/>
                      </a:cubicBezTo>
                      <a:lnTo>
                        <a:pt x="938071" y="383191"/>
                      </a:lnTo>
                      <a:lnTo>
                        <a:pt x="940451" y="371856"/>
                      </a:lnTo>
                      <a:lnTo>
                        <a:pt x="942451" y="371285"/>
                      </a:lnTo>
                      <a:lnTo>
                        <a:pt x="951211" y="404527"/>
                      </a:lnTo>
                      <a:close/>
                      <a:moveTo>
                        <a:pt x="921693" y="539115"/>
                      </a:moveTo>
                      <a:cubicBezTo>
                        <a:pt x="913886" y="539401"/>
                        <a:pt x="907696" y="545973"/>
                        <a:pt x="907982" y="553784"/>
                      </a:cubicBezTo>
                      <a:cubicBezTo>
                        <a:pt x="908268" y="561594"/>
                        <a:pt x="914743" y="567785"/>
                        <a:pt x="922646" y="567500"/>
                      </a:cubicBezTo>
                      <a:cubicBezTo>
                        <a:pt x="930454" y="567214"/>
                        <a:pt x="936643" y="560642"/>
                        <a:pt x="936357" y="552831"/>
                      </a:cubicBezTo>
                      <a:cubicBezTo>
                        <a:pt x="936071" y="545021"/>
                        <a:pt x="929597" y="538829"/>
                        <a:pt x="921693" y="539115"/>
                      </a:cubicBezTo>
                      <a:moveTo>
                        <a:pt x="875608" y="746474"/>
                      </a:moveTo>
                      <a:lnTo>
                        <a:pt x="877322" y="747713"/>
                      </a:lnTo>
                      <a:lnTo>
                        <a:pt x="856088" y="777812"/>
                      </a:lnTo>
                      <a:lnTo>
                        <a:pt x="854374" y="776573"/>
                      </a:lnTo>
                      <a:lnTo>
                        <a:pt x="856850" y="764096"/>
                      </a:lnTo>
                      <a:lnTo>
                        <a:pt x="830189" y="745236"/>
                      </a:lnTo>
                      <a:lnTo>
                        <a:pt x="781818" y="746093"/>
                      </a:lnTo>
                      <a:lnTo>
                        <a:pt x="773439" y="750189"/>
                      </a:lnTo>
                      <a:lnTo>
                        <a:pt x="771725" y="748951"/>
                      </a:lnTo>
                      <a:lnTo>
                        <a:pt x="791054" y="721614"/>
                      </a:lnTo>
                      <a:lnTo>
                        <a:pt x="792768" y="722757"/>
                      </a:lnTo>
                      <a:lnTo>
                        <a:pt x="791150" y="733235"/>
                      </a:lnTo>
                      <a:lnTo>
                        <a:pt x="791530" y="733520"/>
                      </a:lnTo>
                      <a:lnTo>
                        <a:pt x="830284" y="732758"/>
                      </a:lnTo>
                      <a:lnTo>
                        <a:pt x="816858" y="697802"/>
                      </a:lnTo>
                      <a:lnTo>
                        <a:pt x="816478" y="697516"/>
                      </a:lnTo>
                      <a:lnTo>
                        <a:pt x="807051" y="702564"/>
                      </a:lnTo>
                      <a:lnTo>
                        <a:pt x="805337" y="701326"/>
                      </a:lnTo>
                      <a:lnTo>
                        <a:pt x="821524" y="678466"/>
                      </a:lnTo>
                      <a:lnTo>
                        <a:pt x="823238" y="679704"/>
                      </a:lnTo>
                      <a:lnTo>
                        <a:pt x="821905" y="689039"/>
                      </a:lnTo>
                      <a:lnTo>
                        <a:pt x="838092" y="733997"/>
                      </a:lnTo>
                      <a:lnTo>
                        <a:pt x="864944" y="752951"/>
                      </a:lnTo>
                      <a:lnTo>
                        <a:pt x="875894" y="746379"/>
                      </a:lnTo>
                      <a:close/>
                      <a:moveTo>
                        <a:pt x="207273" y="87440"/>
                      </a:moveTo>
                      <a:lnTo>
                        <a:pt x="245932" y="147066"/>
                      </a:lnTo>
                      <a:lnTo>
                        <a:pt x="239838" y="157163"/>
                      </a:lnTo>
                      <a:lnTo>
                        <a:pt x="240980" y="158877"/>
                      </a:lnTo>
                      <a:lnTo>
                        <a:pt x="270022" y="140018"/>
                      </a:lnTo>
                      <a:lnTo>
                        <a:pt x="268879" y="138303"/>
                      </a:lnTo>
                      <a:lnTo>
                        <a:pt x="257263" y="139637"/>
                      </a:lnTo>
                      <a:lnTo>
                        <a:pt x="218604" y="80010"/>
                      </a:lnTo>
                      <a:lnTo>
                        <a:pt x="224603" y="69914"/>
                      </a:lnTo>
                      <a:lnTo>
                        <a:pt x="223460" y="68199"/>
                      </a:lnTo>
                      <a:lnTo>
                        <a:pt x="194419" y="87058"/>
                      </a:lnTo>
                      <a:lnTo>
                        <a:pt x="195561" y="88773"/>
                      </a:lnTo>
                      <a:lnTo>
                        <a:pt x="207273" y="87344"/>
                      </a:lnTo>
                      <a:close/>
                      <a:moveTo>
                        <a:pt x="327343" y="23050"/>
                      </a:moveTo>
                      <a:lnTo>
                        <a:pt x="326867" y="21050"/>
                      </a:lnTo>
                      <a:lnTo>
                        <a:pt x="361812" y="12763"/>
                      </a:lnTo>
                      <a:lnTo>
                        <a:pt x="362288" y="14764"/>
                      </a:lnTo>
                      <a:lnTo>
                        <a:pt x="352004" y="22574"/>
                      </a:lnTo>
                      <a:lnTo>
                        <a:pt x="368477" y="91821"/>
                      </a:lnTo>
                      <a:lnTo>
                        <a:pt x="398376" y="84677"/>
                      </a:lnTo>
                      <a:lnTo>
                        <a:pt x="402184" y="60865"/>
                      </a:lnTo>
                      <a:lnTo>
                        <a:pt x="404184" y="60388"/>
                      </a:lnTo>
                      <a:lnTo>
                        <a:pt x="410944" y="89059"/>
                      </a:lnTo>
                      <a:lnTo>
                        <a:pt x="346577" y="104394"/>
                      </a:lnTo>
                      <a:lnTo>
                        <a:pt x="346101" y="102394"/>
                      </a:lnTo>
                      <a:lnTo>
                        <a:pt x="355147" y="94869"/>
                      </a:lnTo>
                      <a:lnTo>
                        <a:pt x="338674" y="25718"/>
                      </a:lnTo>
                      <a:lnTo>
                        <a:pt x="327248" y="23050"/>
                      </a:lnTo>
                      <a:close/>
                      <a:moveTo>
                        <a:pt x="383807" y="953072"/>
                      </a:moveTo>
                      <a:lnTo>
                        <a:pt x="353909" y="946023"/>
                      </a:lnTo>
                      <a:lnTo>
                        <a:pt x="370191" y="876681"/>
                      </a:lnTo>
                      <a:lnTo>
                        <a:pt x="382855" y="874300"/>
                      </a:lnTo>
                      <a:lnTo>
                        <a:pt x="383331" y="872300"/>
                      </a:lnTo>
                      <a:lnTo>
                        <a:pt x="348386" y="864108"/>
                      </a:lnTo>
                      <a:lnTo>
                        <a:pt x="347910" y="866108"/>
                      </a:lnTo>
                      <a:lnTo>
                        <a:pt x="356956" y="873538"/>
                      </a:lnTo>
                      <a:lnTo>
                        <a:pt x="340769" y="942785"/>
                      </a:lnTo>
                      <a:lnTo>
                        <a:pt x="329343" y="945452"/>
                      </a:lnTo>
                      <a:lnTo>
                        <a:pt x="328866" y="947452"/>
                      </a:lnTo>
                      <a:lnTo>
                        <a:pt x="393234" y="962501"/>
                      </a:lnTo>
                      <a:lnTo>
                        <a:pt x="399994" y="933831"/>
                      </a:lnTo>
                      <a:lnTo>
                        <a:pt x="397995" y="933355"/>
                      </a:lnTo>
                      <a:lnTo>
                        <a:pt x="383902" y="952976"/>
                      </a:lnTo>
                      <a:close/>
                      <a:moveTo>
                        <a:pt x="602047" y="865251"/>
                      </a:moveTo>
                      <a:lnTo>
                        <a:pt x="602428" y="867251"/>
                      </a:lnTo>
                      <a:lnTo>
                        <a:pt x="594715" y="873347"/>
                      </a:lnTo>
                      <a:lnTo>
                        <a:pt x="584527" y="955929"/>
                      </a:lnTo>
                      <a:lnTo>
                        <a:pt x="579290" y="956882"/>
                      </a:lnTo>
                      <a:lnTo>
                        <a:pt x="545487" y="899732"/>
                      </a:lnTo>
                      <a:lnTo>
                        <a:pt x="544630" y="899922"/>
                      </a:lnTo>
                      <a:lnTo>
                        <a:pt x="532252" y="965264"/>
                      </a:lnTo>
                      <a:lnTo>
                        <a:pt x="527110" y="966216"/>
                      </a:lnTo>
                      <a:lnTo>
                        <a:pt x="489499" y="892207"/>
                      </a:lnTo>
                      <a:lnTo>
                        <a:pt x="478930" y="889159"/>
                      </a:lnTo>
                      <a:lnTo>
                        <a:pt x="478549" y="887159"/>
                      </a:lnTo>
                      <a:lnTo>
                        <a:pt x="512923" y="881063"/>
                      </a:lnTo>
                      <a:lnTo>
                        <a:pt x="513304" y="883063"/>
                      </a:lnTo>
                      <a:lnTo>
                        <a:pt x="503306" y="889730"/>
                      </a:lnTo>
                      <a:lnTo>
                        <a:pt x="528443" y="940880"/>
                      </a:lnTo>
                      <a:lnTo>
                        <a:pt x="529205" y="940880"/>
                      </a:lnTo>
                      <a:cubicBezTo>
                        <a:pt x="529205" y="940880"/>
                        <a:pt x="540441" y="875538"/>
                        <a:pt x="540441" y="875538"/>
                      </a:cubicBezTo>
                      <a:lnTo>
                        <a:pt x="545773" y="874586"/>
                      </a:lnTo>
                      <a:lnTo>
                        <a:pt x="579099" y="931926"/>
                      </a:lnTo>
                      <a:lnTo>
                        <a:pt x="579861" y="931926"/>
                      </a:lnTo>
                      <a:cubicBezTo>
                        <a:pt x="579861" y="931926"/>
                        <a:pt x="585764" y="875252"/>
                        <a:pt x="585764" y="875252"/>
                      </a:cubicBezTo>
                      <a:lnTo>
                        <a:pt x="574053" y="872300"/>
                      </a:lnTo>
                      <a:lnTo>
                        <a:pt x="573672" y="870204"/>
                      </a:lnTo>
                      <a:lnTo>
                        <a:pt x="602047" y="865156"/>
                      </a:lnTo>
                      <a:close/>
                      <a:moveTo>
                        <a:pt x="226983" y="850392"/>
                      </a:moveTo>
                      <a:cubicBezTo>
                        <a:pt x="215271" y="847058"/>
                        <a:pt x="204893" y="846963"/>
                        <a:pt x="196418" y="848297"/>
                      </a:cubicBezTo>
                      <a:lnTo>
                        <a:pt x="196418" y="848297"/>
                      </a:lnTo>
                      <a:lnTo>
                        <a:pt x="232696" y="824484"/>
                      </a:lnTo>
                      <a:lnTo>
                        <a:pt x="226983" y="850392"/>
                      </a:lnTo>
                      <a:close/>
                      <a:moveTo>
                        <a:pt x="239266" y="854869"/>
                      </a:moveTo>
                      <a:lnTo>
                        <a:pt x="248217" y="813245"/>
                      </a:lnTo>
                      <a:lnTo>
                        <a:pt x="242313" y="809149"/>
                      </a:lnTo>
                      <a:lnTo>
                        <a:pt x="169091" y="856202"/>
                      </a:lnTo>
                      <a:lnTo>
                        <a:pt x="159855" y="855059"/>
                      </a:lnTo>
                      <a:lnTo>
                        <a:pt x="158712" y="856774"/>
                      </a:lnTo>
                      <a:lnTo>
                        <a:pt x="181850" y="872776"/>
                      </a:lnTo>
                      <a:lnTo>
                        <a:pt x="182993" y="871061"/>
                      </a:lnTo>
                      <a:lnTo>
                        <a:pt x="176613" y="861346"/>
                      </a:lnTo>
                      <a:cubicBezTo>
                        <a:pt x="180041" y="859060"/>
                        <a:pt x="198513" y="848106"/>
                        <a:pt x="225650" y="856107"/>
                      </a:cubicBezTo>
                      <a:lnTo>
                        <a:pt x="218223" y="889826"/>
                      </a:lnTo>
                      <a:lnTo>
                        <a:pt x="206226" y="887063"/>
                      </a:lnTo>
                      <a:lnTo>
                        <a:pt x="205083" y="888778"/>
                      </a:lnTo>
                      <a:lnTo>
                        <a:pt x="233363" y="908304"/>
                      </a:lnTo>
                      <a:lnTo>
                        <a:pt x="234505" y="906590"/>
                      </a:lnTo>
                      <a:lnTo>
                        <a:pt x="230030" y="897731"/>
                      </a:lnTo>
                      <a:lnTo>
                        <a:pt x="237933" y="860774"/>
                      </a:lnTo>
                      <a:lnTo>
                        <a:pt x="237933" y="860774"/>
                      </a:lnTo>
                      <a:cubicBezTo>
                        <a:pt x="241456" y="862394"/>
                        <a:pt x="245075" y="864394"/>
                        <a:pt x="248788" y="866775"/>
                      </a:cubicBezTo>
                      <a:lnTo>
                        <a:pt x="250121" y="860489"/>
                      </a:lnTo>
                      <a:cubicBezTo>
                        <a:pt x="246408" y="858203"/>
                        <a:pt x="242789" y="856298"/>
                        <a:pt x="239266" y="854774"/>
                      </a:cubicBezTo>
                      <a:cubicBezTo>
                        <a:pt x="239266" y="854774"/>
                        <a:pt x="239266" y="854774"/>
                        <a:pt x="239266" y="854774"/>
                      </a:cubicBezTo>
                      <a:moveTo>
                        <a:pt x="51782" y="552069"/>
                      </a:moveTo>
                      <a:cubicBezTo>
                        <a:pt x="52068" y="559594"/>
                        <a:pt x="46069" y="565880"/>
                        <a:pt x="38547" y="566166"/>
                      </a:cubicBezTo>
                      <a:cubicBezTo>
                        <a:pt x="31025" y="566452"/>
                        <a:pt x="24740" y="560451"/>
                        <a:pt x="24455" y="552926"/>
                      </a:cubicBezTo>
                      <a:cubicBezTo>
                        <a:pt x="24169" y="545402"/>
                        <a:pt x="30168" y="539115"/>
                        <a:pt x="37690" y="538829"/>
                      </a:cubicBezTo>
                      <a:cubicBezTo>
                        <a:pt x="45212" y="538544"/>
                        <a:pt x="51496" y="544544"/>
                        <a:pt x="51782" y="552069"/>
                      </a:cubicBezTo>
                      <a:moveTo>
                        <a:pt x="79110" y="406051"/>
                      </a:moveTo>
                      <a:cubicBezTo>
                        <a:pt x="82347" y="401384"/>
                        <a:pt x="84728" y="395954"/>
                        <a:pt x="86156" y="389953"/>
                      </a:cubicBezTo>
                      <a:cubicBezTo>
                        <a:pt x="87013" y="386334"/>
                        <a:pt x="87489" y="382524"/>
                        <a:pt x="87489" y="378428"/>
                      </a:cubicBezTo>
                      <a:cubicBezTo>
                        <a:pt x="87489" y="374333"/>
                        <a:pt x="87203" y="370332"/>
                        <a:pt x="86441" y="366427"/>
                      </a:cubicBezTo>
                      <a:cubicBezTo>
                        <a:pt x="85680" y="362522"/>
                        <a:pt x="84537" y="358997"/>
                        <a:pt x="83014" y="356045"/>
                      </a:cubicBezTo>
                      <a:lnTo>
                        <a:pt x="63113" y="351282"/>
                      </a:lnTo>
                      <a:lnTo>
                        <a:pt x="59685" y="341186"/>
                      </a:lnTo>
                      <a:lnTo>
                        <a:pt x="57686" y="340709"/>
                      </a:lnTo>
                      <a:lnTo>
                        <a:pt x="49783" y="374047"/>
                      </a:lnTo>
                      <a:lnTo>
                        <a:pt x="51782" y="374523"/>
                      </a:lnTo>
                      <a:lnTo>
                        <a:pt x="59590" y="364522"/>
                      </a:lnTo>
                      <a:lnTo>
                        <a:pt x="81204" y="369665"/>
                      </a:lnTo>
                      <a:cubicBezTo>
                        <a:pt x="81490" y="372332"/>
                        <a:pt x="81490" y="374809"/>
                        <a:pt x="81204" y="377285"/>
                      </a:cubicBezTo>
                      <a:cubicBezTo>
                        <a:pt x="80919" y="379762"/>
                        <a:pt x="80538" y="382238"/>
                        <a:pt x="79967" y="384620"/>
                      </a:cubicBezTo>
                      <a:cubicBezTo>
                        <a:pt x="78538" y="390811"/>
                        <a:pt x="75682" y="395954"/>
                        <a:pt x="71397" y="400145"/>
                      </a:cubicBezTo>
                      <a:cubicBezTo>
                        <a:pt x="67207" y="404336"/>
                        <a:pt x="61780" y="407194"/>
                        <a:pt x="55305" y="408813"/>
                      </a:cubicBezTo>
                      <a:cubicBezTo>
                        <a:pt x="48830" y="410432"/>
                        <a:pt x="41499" y="410242"/>
                        <a:pt x="33310" y="408242"/>
                      </a:cubicBezTo>
                      <a:cubicBezTo>
                        <a:pt x="26835" y="406718"/>
                        <a:pt x="21408" y="403955"/>
                        <a:pt x="17028" y="399955"/>
                      </a:cubicBezTo>
                      <a:cubicBezTo>
                        <a:pt x="12648" y="395954"/>
                        <a:pt x="9601" y="391192"/>
                        <a:pt x="7887" y="385667"/>
                      </a:cubicBezTo>
                      <a:cubicBezTo>
                        <a:pt x="6173" y="380143"/>
                        <a:pt x="6078" y="374237"/>
                        <a:pt x="7506" y="367951"/>
                      </a:cubicBezTo>
                      <a:cubicBezTo>
                        <a:pt x="8268" y="364808"/>
                        <a:pt x="9315" y="362236"/>
                        <a:pt x="10743" y="360045"/>
                      </a:cubicBezTo>
                      <a:cubicBezTo>
                        <a:pt x="12171" y="357854"/>
                        <a:pt x="14361" y="355378"/>
                        <a:pt x="17313" y="352616"/>
                      </a:cubicBezTo>
                      <a:lnTo>
                        <a:pt x="34643" y="347091"/>
                      </a:lnTo>
                      <a:lnTo>
                        <a:pt x="35119" y="345091"/>
                      </a:lnTo>
                      <a:lnTo>
                        <a:pt x="13695" y="340804"/>
                      </a:lnTo>
                      <a:cubicBezTo>
                        <a:pt x="11981" y="342900"/>
                        <a:pt x="10362" y="345091"/>
                        <a:pt x="8839" y="347282"/>
                      </a:cubicBezTo>
                      <a:cubicBezTo>
                        <a:pt x="7315" y="349568"/>
                        <a:pt x="5982" y="352139"/>
                        <a:pt x="4744" y="355187"/>
                      </a:cubicBezTo>
                      <a:cubicBezTo>
                        <a:pt x="3507" y="358140"/>
                        <a:pt x="2364" y="361950"/>
                        <a:pt x="1317" y="366332"/>
                      </a:cubicBezTo>
                      <a:cubicBezTo>
                        <a:pt x="-112" y="372523"/>
                        <a:pt x="-397" y="378714"/>
                        <a:pt x="555" y="384715"/>
                      </a:cubicBezTo>
                      <a:cubicBezTo>
                        <a:pt x="1507" y="390716"/>
                        <a:pt x="3507" y="396240"/>
                        <a:pt x="6554" y="401479"/>
                      </a:cubicBezTo>
                      <a:cubicBezTo>
                        <a:pt x="9601" y="406622"/>
                        <a:pt x="13600" y="411099"/>
                        <a:pt x="18551" y="414814"/>
                      </a:cubicBezTo>
                      <a:cubicBezTo>
                        <a:pt x="23407" y="418528"/>
                        <a:pt x="29120" y="421100"/>
                        <a:pt x="35595" y="422624"/>
                      </a:cubicBezTo>
                      <a:cubicBezTo>
                        <a:pt x="41499" y="424053"/>
                        <a:pt x="47116" y="424244"/>
                        <a:pt x="52639" y="423291"/>
                      </a:cubicBezTo>
                      <a:cubicBezTo>
                        <a:pt x="58067" y="422339"/>
                        <a:pt x="63113" y="420338"/>
                        <a:pt x="67684" y="417481"/>
                      </a:cubicBezTo>
                      <a:cubicBezTo>
                        <a:pt x="72254" y="414528"/>
                        <a:pt x="76158" y="410718"/>
                        <a:pt x="79395" y="406051"/>
                      </a:cubicBezTo>
                      <a:moveTo>
                        <a:pt x="150714" y="724090"/>
                      </a:moveTo>
                      <a:cubicBezTo>
                        <a:pt x="151285" y="726758"/>
                        <a:pt x="151761" y="729425"/>
                        <a:pt x="152047" y="732092"/>
                      </a:cubicBezTo>
                      <a:lnTo>
                        <a:pt x="134241" y="744665"/>
                      </a:lnTo>
                      <a:lnTo>
                        <a:pt x="133098" y="742950"/>
                      </a:lnTo>
                      <a:lnTo>
                        <a:pt x="141001" y="726662"/>
                      </a:lnTo>
                      <a:cubicBezTo>
                        <a:pt x="141001" y="722567"/>
                        <a:pt x="140811" y="719328"/>
                        <a:pt x="140144" y="716852"/>
                      </a:cubicBezTo>
                      <a:cubicBezTo>
                        <a:pt x="139573" y="714375"/>
                        <a:pt x="138335" y="711708"/>
                        <a:pt x="136621" y="709041"/>
                      </a:cubicBezTo>
                      <a:cubicBezTo>
                        <a:pt x="133098" y="703707"/>
                        <a:pt x="128813" y="699707"/>
                        <a:pt x="123576" y="697135"/>
                      </a:cubicBezTo>
                      <a:cubicBezTo>
                        <a:pt x="118339" y="694563"/>
                        <a:pt x="112817" y="693420"/>
                        <a:pt x="106913" y="693896"/>
                      </a:cubicBezTo>
                      <a:cubicBezTo>
                        <a:pt x="101010" y="694373"/>
                        <a:pt x="95297" y="696373"/>
                        <a:pt x="89679" y="699992"/>
                      </a:cubicBezTo>
                      <a:cubicBezTo>
                        <a:pt x="82633" y="704564"/>
                        <a:pt x="77491" y="709803"/>
                        <a:pt x="74158" y="715518"/>
                      </a:cubicBezTo>
                      <a:cubicBezTo>
                        <a:pt x="70826" y="721328"/>
                        <a:pt x="69207" y="727234"/>
                        <a:pt x="69302" y="733139"/>
                      </a:cubicBezTo>
                      <a:cubicBezTo>
                        <a:pt x="69397" y="739140"/>
                        <a:pt x="71207" y="744760"/>
                        <a:pt x="74634" y="749999"/>
                      </a:cubicBezTo>
                      <a:cubicBezTo>
                        <a:pt x="75967" y="752094"/>
                        <a:pt x="77491" y="754094"/>
                        <a:pt x="79110" y="755999"/>
                      </a:cubicBezTo>
                      <a:cubicBezTo>
                        <a:pt x="80728" y="757904"/>
                        <a:pt x="82538" y="759714"/>
                        <a:pt x="84632" y="761333"/>
                      </a:cubicBezTo>
                      <a:lnTo>
                        <a:pt x="103200" y="749237"/>
                      </a:lnTo>
                      <a:lnTo>
                        <a:pt x="101391" y="736664"/>
                      </a:lnTo>
                      <a:lnTo>
                        <a:pt x="103105" y="735521"/>
                      </a:lnTo>
                      <a:lnTo>
                        <a:pt x="121767" y="764191"/>
                      </a:lnTo>
                      <a:lnTo>
                        <a:pt x="120053" y="765334"/>
                      </a:lnTo>
                      <a:lnTo>
                        <a:pt x="110341" y="760857"/>
                      </a:lnTo>
                      <a:lnTo>
                        <a:pt x="93202" y="772001"/>
                      </a:lnTo>
                      <a:cubicBezTo>
                        <a:pt x="89869" y="771049"/>
                        <a:pt x="86632" y="769525"/>
                        <a:pt x="83299" y="767334"/>
                      </a:cubicBezTo>
                      <a:cubicBezTo>
                        <a:pt x="79967" y="765143"/>
                        <a:pt x="76824" y="762667"/>
                        <a:pt x="73873" y="759809"/>
                      </a:cubicBezTo>
                      <a:cubicBezTo>
                        <a:pt x="70921" y="756952"/>
                        <a:pt x="68445" y="753999"/>
                        <a:pt x="66446" y="750856"/>
                      </a:cubicBezTo>
                      <a:cubicBezTo>
                        <a:pt x="63018" y="745617"/>
                        <a:pt x="60733" y="740188"/>
                        <a:pt x="59590" y="734663"/>
                      </a:cubicBezTo>
                      <a:cubicBezTo>
                        <a:pt x="58447" y="729044"/>
                        <a:pt x="58352" y="723614"/>
                        <a:pt x="59400" y="718280"/>
                      </a:cubicBezTo>
                      <a:cubicBezTo>
                        <a:pt x="60447" y="712946"/>
                        <a:pt x="62447" y="707993"/>
                        <a:pt x="65589" y="703326"/>
                      </a:cubicBezTo>
                      <a:cubicBezTo>
                        <a:pt x="68636" y="698659"/>
                        <a:pt x="72730" y="694754"/>
                        <a:pt x="77777" y="691420"/>
                      </a:cubicBezTo>
                      <a:cubicBezTo>
                        <a:pt x="83299" y="687800"/>
                        <a:pt x="89203" y="685514"/>
                        <a:pt x="95202" y="684467"/>
                      </a:cubicBezTo>
                      <a:cubicBezTo>
                        <a:pt x="101295" y="683514"/>
                        <a:pt x="107199" y="683609"/>
                        <a:pt x="113103" y="684943"/>
                      </a:cubicBezTo>
                      <a:cubicBezTo>
                        <a:pt x="119006" y="686276"/>
                        <a:pt x="124433" y="688658"/>
                        <a:pt x="129385" y="692182"/>
                      </a:cubicBezTo>
                      <a:cubicBezTo>
                        <a:pt x="134336" y="695611"/>
                        <a:pt x="138621" y="700088"/>
                        <a:pt x="142049" y="705422"/>
                      </a:cubicBezTo>
                      <a:cubicBezTo>
                        <a:pt x="144524" y="709232"/>
                        <a:pt x="146429" y="712661"/>
                        <a:pt x="147762" y="715613"/>
                      </a:cubicBezTo>
                      <a:cubicBezTo>
                        <a:pt x="149095" y="718566"/>
                        <a:pt x="150047" y="721424"/>
                        <a:pt x="150618" y="724090"/>
                      </a:cubicBezTo>
                      <a:moveTo>
                        <a:pt x="708596" y="873347"/>
                      </a:moveTo>
                      <a:lnTo>
                        <a:pt x="708596" y="873347"/>
                      </a:lnTo>
                      <a:cubicBezTo>
                        <a:pt x="708596" y="873347"/>
                        <a:pt x="699645" y="830866"/>
                        <a:pt x="699645" y="830866"/>
                      </a:cubicBezTo>
                      <a:lnTo>
                        <a:pt x="721736" y="845630"/>
                      </a:lnTo>
                      <a:cubicBezTo>
                        <a:pt x="714309" y="855345"/>
                        <a:pt x="710500" y="864965"/>
                        <a:pt x="708691" y="873347"/>
                      </a:cubicBezTo>
                      <a:moveTo>
                        <a:pt x="767155" y="860108"/>
                      </a:moveTo>
                      <a:lnTo>
                        <a:pt x="735638" y="839248"/>
                      </a:lnTo>
                      <a:cubicBezTo>
                        <a:pt x="738399" y="836581"/>
                        <a:pt x="741636" y="833914"/>
                        <a:pt x="745159" y="831342"/>
                      </a:cubicBezTo>
                      <a:lnTo>
                        <a:pt x="739827" y="827818"/>
                      </a:lnTo>
                      <a:cubicBezTo>
                        <a:pt x="736399" y="830485"/>
                        <a:pt x="733257" y="833152"/>
                        <a:pt x="730496" y="835914"/>
                      </a:cubicBezTo>
                      <a:cubicBezTo>
                        <a:pt x="730496" y="835914"/>
                        <a:pt x="730496" y="835914"/>
                        <a:pt x="730496" y="835914"/>
                      </a:cubicBezTo>
                      <a:lnTo>
                        <a:pt x="694979" y="812483"/>
                      </a:lnTo>
                      <a:lnTo>
                        <a:pt x="689076" y="816483"/>
                      </a:lnTo>
                      <a:lnTo>
                        <a:pt x="706310" y="901827"/>
                      </a:lnTo>
                      <a:lnTo>
                        <a:pt x="701930" y="910019"/>
                      </a:lnTo>
                      <a:lnTo>
                        <a:pt x="703073" y="911733"/>
                      </a:lnTo>
                      <a:lnTo>
                        <a:pt x="726401" y="895922"/>
                      </a:lnTo>
                      <a:lnTo>
                        <a:pt x="725259" y="894207"/>
                      </a:lnTo>
                      <a:lnTo>
                        <a:pt x="713928" y="896588"/>
                      </a:lnTo>
                      <a:cubicBezTo>
                        <a:pt x="713071" y="892588"/>
                        <a:pt x="709548" y="871442"/>
                        <a:pt x="726878" y="848963"/>
                      </a:cubicBezTo>
                      <a:lnTo>
                        <a:pt x="755538" y="868204"/>
                      </a:lnTo>
                      <a:lnTo>
                        <a:pt x="748587" y="878396"/>
                      </a:lnTo>
                      <a:lnTo>
                        <a:pt x="749730" y="880110"/>
                      </a:lnTo>
                      <a:lnTo>
                        <a:pt x="778200" y="860774"/>
                      </a:lnTo>
                      <a:lnTo>
                        <a:pt x="777057" y="859060"/>
                      </a:lnTo>
                      <a:lnTo>
                        <a:pt x="767155" y="860012"/>
                      </a:lnTo>
                      <a:close/>
                      <a:moveTo>
                        <a:pt x="121006" y="214503"/>
                      </a:moveTo>
                      <a:lnTo>
                        <a:pt x="95392" y="207740"/>
                      </a:lnTo>
                      <a:lnTo>
                        <a:pt x="117673" y="244983"/>
                      </a:lnTo>
                      <a:cubicBezTo>
                        <a:pt x="117673" y="244983"/>
                        <a:pt x="117673" y="244983"/>
                        <a:pt x="117673" y="244983"/>
                      </a:cubicBezTo>
                      <a:cubicBezTo>
                        <a:pt x="116721" y="236506"/>
                        <a:pt x="117197" y="226124"/>
                        <a:pt x="121006" y="214503"/>
                      </a:cubicBezTo>
                      <a:moveTo>
                        <a:pt x="124529" y="272606"/>
                      </a:moveTo>
                      <a:lnTo>
                        <a:pt x="80443" y="197549"/>
                      </a:lnTo>
                      <a:lnTo>
                        <a:pt x="84728" y="191833"/>
                      </a:lnTo>
                      <a:lnTo>
                        <a:pt x="125862" y="202406"/>
                      </a:lnTo>
                      <a:cubicBezTo>
                        <a:pt x="125862" y="202406"/>
                        <a:pt x="125862" y="202406"/>
                        <a:pt x="125862" y="202406"/>
                      </a:cubicBezTo>
                      <a:cubicBezTo>
                        <a:pt x="127576" y="198977"/>
                        <a:pt x="129670" y="195453"/>
                        <a:pt x="132051" y="191738"/>
                      </a:cubicBezTo>
                      <a:lnTo>
                        <a:pt x="138240" y="193358"/>
                      </a:lnTo>
                      <a:cubicBezTo>
                        <a:pt x="135764" y="196977"/>
                        <a:pt x="133574" y="200501"/>
                        <a:pt x="131860" y="203930"/>
                      </a:cubicBezTo>
                      <a:lnTo>
                        <a:pt x="168519" y="213360"/>
                      </a:lnTo>
                      <a:lnTo>
                        <a:pt x="177470" y="209169"/>
                      </a:lnTo>
                      <a:lnTo>
                        <a:pt x="179184" y="210407"/>
                      </a:lnTo>
                      <a:lnTo>
                        <a:pt x="158521" y="237934"/>
                      </a:lnTo>
                      <a:lnTo>
                        <a:pt x="156808" y="236696"/>
                      </a:lnTo>
                      <a:lnTo>
                        <a:pt x="160045" y="224790"/>
                      </a:lnTo>
                      <a:lnTo>
                        <a:pt x="126623" y="216027"/>
                      </a:lnTo>
                      <a:lnTo>
                        <a:pt x="126623" y="216027"/>
                      </a:lnTo>
                      <a:cubicBezTo>
                        <a:pt x="117673" y="242792"/>
                        <a:pt x="127766" y="261747"/>
                        <a:pt x="129956" y="265271"/>
                      </a:cubicBezTo>
                      <a:lnTo>
                        <a:pt x="139859" y="259271"/>
                      </a:lnTo>
                      <a:lnTo>
                        <a:pt x="141477" y="260509"/>
                      </a:lnTo>
                      <a:lnTo>
                        <a:pt x="124529" y="282988"/>
                      </a:lnTo>
                      <a:lnTo>
                        <a:pt x="122815" y="281750"/>
                      </a:lnTo>
                      <a:lnTo>
                        <a:pt x="124338" y="272606"/>
                      </a:lnTo>
                      <a:close/>
                      <a:moveTo>
                        <a:pt x="754110" y="199168"/>
                      </a:moveTo>
                      <a:lnTo>
                        <a:pt x="750587" y="187643"/>
                      </a:lnTo>
                      <a:lnTo>
                        <a:pt x="802005" y="163735"/>
                      </a:lnTo>
                      <a:lnTo>
                        <a:pt x="802481" y="164306"/>
                      </a:lnTo>
                      <a:lnTo>
                        <a:pt x="770487" y="222314"/>
                      </a:lnTo>
                      <a:lnTo>
                        <a:pt x="774010" y="226409"/>
                      </a:lnTo>
                      <a:lnTo>
                        <a:pt x="835616" y="202502"/>
                      </a:lnTo>
                      <a:lnTo>
                        <a:pt x="836092" y="203073"/>
                      </a:lnTo>
                      <a:lnTo>
                        <a:pt x="805147" y="250889"/>
                      </a:lnTo>
                      <a:lnTo>
                        <a:pt x="794292" y="245745"/>
                      </a:lnTo>
                      <a:lnTo>
                        <a:pt x="792768" y="247078"/>
                      </a:lnTo>
                      <a:lnTo>
                        <a:pt x="815621" y="273368"/>
                      </a:lnTo>
                      <a:lnTo>
                        <a:pt x="817239" y="272034"/>
                      </a:lnTo>
                      <a:lnTo>
                        <a:pt x="814383" y="261461"/>
                      </a:lnTo>
                      <a:lnTo>
                        <a:pt x="858469" y="191262"/>
                      </a:lnTo>
                      <a:lnTo>
                        <a:pt x="855041" y="187357"/>
                      </a:lnTo>
                      <a:lnTo>
                        <a:pt x="792768" y="210217"/>
                      </a:lnTo>
                      <a:lnTo>
                        <a:pt x="792197" y="209550"/>
                      </a:lnTo>
                      <a:lnTo>
                        <a:pt x="823809" y="151257"/>
                      </a:lnTo>
                      <a:lnTo>
                        <a:pt x="820286" y="147257"/>
                      </a:lnTo>
                      <a:lnTo>
                        <a:pt x="744398" y="180975"/>
                      </a:lnTo>
                      <a:lnTo>
                        <a:pt x="735161" y="177451"/>
                      </a:lnTo>
                      <a:lnTo>
                        <a:pt x="733543" y="178784"/>
                      </a:lnTo>
                      <a:lnTo>
                        <a:pt x="752396" y="200501"/>
                      </a:lnTo>
                      <a:lnTo>
                        <a:pt x="753919" y="199168"/>
                      </a:lnTo>
                      <a:close/>
                      <a:moveTo>
                        <a:pt x="669366" y="137636"/>
                      </a:moveTo>
                      <a:lnTo>
                        <a:pt x="638515" y="121825"/>
                      </a:lnTo>
                      <a:lnTo>
                        <a:pt x="639467" y="120015"/>
                      </a:lnTo>
                      <a:lnTo>
                        <a:pt x="651274" y="120301"/>
                      </a:lnTo>
                      <a:lnTo>
                        <a:pt x="683744" y="57055"/>
                      </a:lnTo>
                      <a:lnTo>
                        <a:pt x="676698" y="47530"/>
                      </a:lnTo>
                      <a:lnTo>
                        <a:pt x="677650" y="45720"/>
                      </a:lnTo>
                      <a:lnTo>
                        <a:pt x="708405" y="61531"/>
                      </a:lnTo>
                      <a:lnTo>
                        <a:pt x="707453" y="63341"/>
                      </a:lnTo>
                      <a:lnTo>
                        <a:pt x="695741" y="63151"/>
                      </a:lnTo>
                      <a:lnTo>
                        <a:pt x="663272" y="126397"/>
                      </a:lnTo>
                      <a:lnTo>
                        <a:pt x="670223" y="135827"/>
                      </a:lnTo>
                      <a:lnTo>
                        <a:pt x="669271" y="137636"/>
                      </a:lnTo>
                      <a:close/>
                      <a:moveTo>
                        <a:pt x="563007" y="64770"/>
                      </a:moveTo>
                      <a:lnTo>
                        <a:pt x="560913" y="64484"/>
                      </a:lnTo>
                      <a:lnTo>
                        <a:pt x="548725" y="85344"/>
                      </a:lnTo>
                      <a:lnTo>
                        <a:pt x="518255" y="81153"/>
                      </a:lnTo>
                      <a:lnTo>
                        <a:pt x="528062" y="10573"/>
                      </a:lnTo>
                      <a:lnTo>
                        <a:pt x="540441" y="7049"/>
                      </a:lnTo>
                      <a:lnTo>
                        <a:pt x="540726" y="4953"/>
                      </a:lnTo>
                      <a:lnTo>
                        <a:pt x="505115" y="0"/>
                      </a:lnTo>
                      <a:lnTo>
                        <a:pt x="504829" y="2095"/>
                      </a:lnTo>
                      <a:lnTo>
                        <a:pt x="514541" y="8668"/>
                      </a:lnTo>
                      <a:lnTo>
                        <a:pt x="504734" y="79058"/>
                      </a:lnTo>
                      <a:lnTo>
                        <a:pt x="493593" y="82772"/>
                      </a:lnTo>
                      <a:lnTo>
                        <a:pt x="493308" y="84868"/>
                      </a:lnTo>
                      <a:lnTo>
                        <a:pt x="558818" y="94012"/>
                      </a:lnTo>
                      <a:lnTo>
                        <a:pt x="562912" y="64865"/>
                      </a:lnTo>
                      <a:close/>
                    </a:path>
                  </a:pathLst>
                </a:custGeom>
                <a:solidFill>
                  <a:srgbClr val="FFFFFF"/>
                </a:solidFill>
                <a:ln w="9515"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817AEF8B-C0BC-6EDB-5484-7682C0AA25C1}"/>
                    </a:ext>
                  </a:extLst>
                </p:cNvPr>
                <p:cNvSpPr/>
                <p:nvPr/>
              </p:nvSpPr>
              <p:spPr>
                <a:xfrm>
                  <a:off x="5566141" y="5334634"/>
                  <a:ext cx="304887" cy="282702"/>
                </a:xfrm>
                <a:custGeom>
                  <a:avLst/>
                  <a:gdLst>
                    <a:gd name="connsiteX0" fmla="*/ 100645 w 304887"/>
                    <a:gd name="connsiteY0" fmla="*/ 102584 h 282702"/>
                    <a:gd name="connsiteX1" fmla="*/ 303555 w 304887"/>
                    <a:gd name="connsiteY1" fmla="*/ 12478 h 282702"/>
                    <a:gd name="connsiteX2" fmla="*/ 304888 w 304887"/>
                    <a:gd name="connsiteY2" fmla="*/ 0 h 282702"/>
                    <a:gd name="connsiteX3" fmla="*/ 0 w 304887"/>
                    <a:gd name="connsiteY3" fmla="*/ 282702 h 282702"/>
                    <a:gd name="connsiteX4" fmla="*/ 12569 w 304887"/>
                    <a:gd name="connsiteY4" fmla="*/ 282702 h 282702"/>
                    <a:gd name="connsiteX5" fmla="*/ 100645 w 304887"/>
                    <a:gd name="connsiteY5" fmla="*/ 102584 h 28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87" h="282702">
                      <a:moveTo>
                        <a:pt x="100645" y="102584"/>
                      </a:moveTo>
                      <a:cubicBezTo>
                        <a:pt x="155300" y="47911"/>
                        <a:pt x="226904" y="16193"/>
                        <a:pt x="303555" y="12478"/>
                      </a:cubicBezTo>
                      <a:cubicBezTo>
                        <a:pt x="304031" y="8763"/>
                        <a:pt x="304507" y="4572"/>
                        <a:pt x="304888" y="0"/>
                      </a:cubicBezTo>
                      <a:cubicBezTo>
                        <a:pt x="146826" y="6858"/>
                        <a:pt x="18377" y="127826"/>
                        <a:pt x="0" y="282702"/>
                      </a:cubicBezTo>
                      <a:lnTo>
                        <a:pt x="12569" y="282702"/>
                      </a:lnTo>
                      <a:cubicBezTo>
                        <a:pt x="20948" y="214693"/>
                        <a:pt x="51513" y="151829"/>
                        <a:pt x="100645" y="102584"/>
                      </a:cubicBezTo>
                    </a:path>
                  </a:pathLst>
                </a:custGeom>
                <a:solidFill>
                  <a:srgbClr val="FFFFFF"/>
                </a:solidFill>
                <a:ln w="9515"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4AD50EFB-6805-E50D-454F-14A42AFBCF57}"/>
                    </a:ext>
                  </a:extLst>
                </p:cNvPr>
                <p:cNvSpPr/>
                <p:nvPr/>
              </p:nvSpPr>
              <p:spPr>
                <a:xfrm>
                  <a:off x="5563760" y="5632100"/>
                  <a:ext cx="107215" cy="32575"/>
                </a:xfrm>
                <a:custGeom>
                  <a:avLst/>
                  <a:gdLst>
                    <a:gd name="connsiteX0" fmla="*/ 107215 w 107215"/>
                    <a:gd name="connsiteY0" fmla="*/ 0 h 32575"/>
                    <a:gd name="connsiteX1" fmla="*/ 857 w 107215"/>
                    <a:gd name="connsiteY1" fmla="*/ 0 h 32575"/>
                    <a:gd name="connsiteX2" fmla="*/ 0 w 107215"/>
                    <a:gd name="connsiteY2" fmla="*/ 23622 h 32575"/>
                    <a:gd name="connsiteX3" fmla="*/ 95 w 107215"/>
                    <a:gd name="connsiteY3" fmla="*/ 32575 h 32575"/>
                    <a:gd name="connsiteX4" fmla="*/ 107120 w 107215"/>
                    <a:gd name="connsiteY4" fmla="*/ 32575 h 32575"/>
                    <a:gd name="connsiteX5" fmla="*/ 107120 w 107215"/>
                    <a:gd name="connsiteY5" fmla="*/ 95 h 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15" h="32575">
                      <a:moveTo>
                        <a:pt x="107215" y="0"/>
                      </a:moveTo>
                      <a:lnTo>
                        <a:pt x="857" y="0"/>
                      </a:lnTo>
                      <a:cubicBezTo>
                        <a:pt x="286" y="7810"/>
                        <a:pt x="0" y="15621"/>
                        <a:pt x="0" y="23622"/>
                      </a:cubicBezTo>
                      <a:cubicBezTo>
                        <a:pt x="0" y="26575"/>
                        <a:pt x="0" y="29527"/>
                        <a:pt x="95" y="32575"/>
                      </a:cubicBezTo>
                      <a:lnTo>
                        <a:pt x="107120" y="32575"/>
                      </a:lnTo>
                      <a:lnTo>
                        <a:pt x="107120" y="95"/>
                      </a:lnTo>
                      <a:close/>
                    </a:path>
                  </a:pathLst>
                </a:custGeom>
                <a:solidFill>
                  <a:srgbClr val="FFFFFF"/>
                </a:solidFill>
                <a:ln w="9515"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126C0FFD-2969-B47F-3FA9-7739E9B795B3}"/>
                    </a:ext>
                  </a:extLst>
                </p:cNvPr>
                <p:cNvSpPr/>
                <p:nvPr/>
              </p:nvSpPr>
              <p:spPr>
                <a:xfrm>
                  <a:off x="5825991" y="5334349"/>
                  <a:ext cx="118736" cy="97726"/>
                </a:xfrm>
                <a:custGeom>
                  <a:avLst/>
                  <a:gdLst>
                    <a:gd name="connsiteX0" fmla="*/ 0 w 118736"/>
                    <a:gd name="connsiteY0" fmla="*/ 97727 h 97726"/>
                    <a:gd name="connsiteX1" fmla="*/ 29232 w 118736"/>
                    <a:gd name="connsiteY1" fmla="*/ 87058 h 97726"/>
                    <a:gd name="connsiteX2" fmla="*/ 89505 w 118736"/>
                    <a:gd name="connsiteY2" fmla="*/ 87058 h 97726"/>
                    <a:gd name="connsiteX3" fmla="*/ 118737 w 118736"/>
                    <a:gd name="connsiteY3" fmla="*/ 97727 h 97726"/>
                    <a:gd name="connsiteX4" fmla="*/ 75032 w 118736"/>
                    <a:gd name="connsiteY4" fmla="*/ 53245 h 97726"/>
                    <a:gd name="connsiteX5" fmla="*/ 60463 w 118736"/>
                    <a:gd name="connsiteY5" fmla="*/ 0 h 97726"/>
                    <a:gd name="connsiteX6" fmla="*/ 59226 w 118736"/>
                    <a:gd name="connsiteY6" fmla="*/ 0 h 97726"/>
                    <a:gd name="connsiteX7" fmla="*/ 58273 w 118736"/>
                    <a:gd name="connsiteY7" fmla="*/ 0 h 97726"/>
                    <a:gd name="connsiteX8" fmla="*/ 43705 w 118736"/>
                    <a:gd name="connsiteY8" fmla="*/ 53245 h 97726"/>
                    <a:gd name="connsiteX9" fmla="*/ 0 w 118736"/>
                    <a:gd name="connsiteY9" fmla="*/ 97727 h 9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736" h="97726">
                      <a:moveTo>
                        <a:pt x="0" y="97727"/>
                      </a:moveTo>
                      <a:lnTo>
                        <a:pt x="29232" y="87058"/>
                      </a:lnTo>
                      <a:lnTo>
                        <a:pt x="89505" y="87058"/>
                      </a:lnTo>
                      <a:lnTo>
                        <a:pt x="118737" y="97727"/>
                      </a:lnTo>
                      <a:cubicBezTo>
                        <a:pt x="112643" y="70104"/>
                        <a:pt x="92457" y="69056"/>
                        <a:pt x="75032" y="53245"/>
                      </a:cubicBezTo>
                      <a:cubicBezTo>
                        <a:pt x="66176" y="45148"/>
                        <a:pt x="62177" y="21241"/>
                        <a:pt x="60463" y="0"/>
                      </a:cubicBezTo>
                      <a:cubicBezTo>
                        <a:pt x="60083" y="0"/>
                        <a:pt x="59702" y="0"/>
                        <a:pt x="59226" y="0"/>
                      </a:cubicBezTo>
                      <a:cubicBezTo>
                        <a:pt x="58940" y="0"/>
                        <a:pt x="58654" y="0"/>
                        <a:pt x="58273" y="0"/>
                      </a:cubicBezTo>
                      <a:cubicBezTo>
                        <a:pt x="56559" y="21241"/>
                        <a:pt x="52560" y="45244"/>
                        <a:pt x="43705" y="53245"/>
                      </a:cubicBezTo>
                      <a:cubicBezTo>
                        <a:pt x="26280" y="69056"/>
                        <a:pt x="6094" y="70104"/>
                        <a:pt x="0" y="97727"/>
                      </a:cubicBezTo>
                    </a:path>
                  </a:pathLst>
                </a:custGeom>
                <a:solidFill>
                  <a:srgbClr val="FFFFFF"/>
                </a:solidFill>
                <a:ln w="9515"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BF3CFC26-55AB-96FA-1AE3-5723F86294B1}"/>
                    </a:ext>
                  </a:extLst>
                </p:cNvPr>
                <p:cNvSpPr/>
                <p:nvPr/>
              </p:nvSpPr>
              <p:spPr>
                <a:xfrm>
                  <a:off x="5899594" y="5334634"/>
                  <a:ext cx="304602" cy="282702"/>
                </a:xfrm>
                <a:custGeom>
                  <a:avLst/>
                  <a:gdLst>
                    <a:gd name="connsiteX0" fmla="*/ 204052 w 304602"/>
                    <a:gd name="connsiteY0" fmla="*/ 102584 h 282702"/>
                    <a:gd name="connsiteX1" fmla="*/ 292129 w 304602"/>
                    <a:gd name="connsiteY1" fmla="*/ 282702 h 282702"/>
                    <a:gd name="connsiteX2" fmla="*/ 304602 w 304602"/>
                    <a:gd name="connsiteY2" fmla="*/ 282702 h 282702"/>
                    <a:gd name="connsiteX3" fmla="*/ 0 w 304602"/>
                    <a:gd name="connsiteY3" fmla="*/ 0 h 282702"/>
                    <a:gd name="connsiteX4" fmla="*/ 1333 w 304602"/>
                    <a:gd name="connsiteY4" fmla="*/ 12478 h 282702"/>
                    <a:gd name="connsiteX5" fmla="*/ 203957 w 304602"/>
                    <a:gd name="connsiteY5" fmla="*/ 102584 h 28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602" h="282702">
                      <a:moveTo>
                        <a:pt x="204052" y="102584"/>
                      </a:moveTo>
                      <a:cubicBezTo>
                        <a:pt x="253280" y="151829"/>
                        <a:pt x="283749" y="214693"/>
                        <a:pt x="292129" y="282702"/>
                      </a:cubicBezTo>
                      <a:lnTo>
                        <a:pt x="304602" y="282702"/>
                      </a:lnTo>
                      <a:cubicBezTo>
                        <a:pt x="286130" y="128016"/>
                        <a:pt x="157871" y="6953"/>
                        <a:pt x="0" y="0"/>
                      </a:cubicBezTo>
                      <a:cubicBezTo>
                        <a:pt x="381" y="4667"/>
                        <a:pt x="857" y="8763"/>
                        <a:pt x="1333" y="12478"/>
                      </a:cubicBezTo>
                      <a:cubicBezTo>
                        <a:pt x="77888" y="16288"/>
                        <a:pt x="149397" y="48006"/>
                        <a:pt x="203957" y="102584"/>
                      </a:cubicBezTo>
                    </a:path>
                  </a:pathLst>
                </a:custGeom>
                <a:solidFill>
                  <a:srgbClr val="FFFFFF"/>
                </a:solidFill>
                <a:ln w="9515"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AEFD8EB2-1341-E052-1622-983286235B82}"/>
                    </a:ext>
                  </a:extLst>
                </p:cNvPr>
                <p:cNvSpPr/>
                <p:nvPr/>
              </p:nvSpPr>
              <p:spPr>
                <a:xfrm>
                  <a:off x="5740961" y="5623813"/>
                  <a:ext cx="288605" cy="159067"/>
                </a:xfrm>
                <a:custGeom>
                  <a:avLst/>
                  <a:gdLst>
                    <a:gd name="connsiteX0" fmla="*/ 218811 w 288605"/>
                    <a:gd name="connsiteY0" fmla="*/ 76581 h 159067"/>
                    <a:gd name="connsiteX1" fmla="*/ 229380 w 288605"/>
                    <a:gd name="connsiteY1" fmla="*/ 61722 h 159067"/>
                    <a:gd name="connsiteX2" fmla="*/ 231475 w 288605"/>
                    <a:gd name="connsiteY2" fmla="*/ 61055 h 159067"/>
                    <a:gd name="connsiteX3" fmla="*/ 233665 w 288605"/>
                    <a:gd name="connsiteY3" fmla="*/ 61817 h 159067"/>
                    <a:gd name="connsiteX4" fmla="*/ 243948 w 288605"/>
                    <a:gd name="connsiteY4" fmla="*/ 76676 h 159067"/>
                    <a:gd name="connsiteX5" fmla="*/ 243948 w 288605"/>
                    <a:gd name="connsiteY5" fmla="*/ 140208 h 159067"/>
                    <a:gd name="connsiteX6" fmla="*/ 218716 w 288605"/>
                    <a:gd name="connsiteY6" fmla="*/ 140208 h 159067"/>
                    <a:gd name="connsiteX7" fmla="*/ 218716 w 288605"/>
                    <a:gd name="connsiteY7" fmla="*/ 76676 h 159067"/>
                    <a:gd name="connsiteX8" fmla="*/ 174725 w 288605"/>
                    <a:gd name="connsiteY8" fmla="*/ 140684 h 159067"/>
                    <a:gd name="connsiteX9" fmla="*/ 113976 w 288605"/>
                    <a:gd name="connsiteY9" fmla="*/ 140684 h 159067"/>
                    <a:gd name="connsiteX10" fmla="*/ 113976 w 288605"/>
                    <a:gd name="connsiteY10" fmla="*/ 73343 h 159067"/>
                    <a:gd name="connsiteX11" fmla="*/ 142637 w 288605"/>
                    <a:gd name="connsiteY11" fmla="*/ 32195 h 159067"/>
                    <a:gd name="connsiteX12" fmla="*/ 144541 w 288605"/>
                    <a:gd name="connsiteY12" fmla="*/ 31718 h 159067"/>
                    <a:gd name="connsiteX13" fmla="*/ 146445 w 288605"/>
                    <a:gd name="connsiteY13" fmla="*/ 32385 h 159067"/>
                    <a:gd name="connsiteX14" fmla="*/ 174725 w 288605"/>
                    <a:gd name="connsiteY14" fmla="*/ 73343 h 159067"/>
                    <a:gd name="connsiteX15" fmla="*/ 174725 w 288605"/>
                    <a:gd name="connsiteY15" fmla="*/ 140684 h 159067"/>
                    <a:gd name="connsiteX16" fmla="*/ 69795 w 288605"/>
                    <a:gd name="connsiteY16" fmla="*/ 140113 h 159067"/>
                    <a:gd name="connsiteX17" fmla="*/ 44562 w 288605"/>
                    <a:gd name="connsiteY17" fmla="*/ 140113 h 159067"/>
                    <a:gd name="connsiteX18" fmla="*/ 44562 w 288605"/>
                    <a:gd name="connsiteY18" fmla="*/ 76581 h 159067"/>
                    <a:gd name="connsiteX19" fmla="*/ 55226 w 288605"/>
                    <a:gd name="connsiteY19" fmla="*/ 61722 h 159067"/>
                    <a:gd name="connsiteX20" fmla="*/ 57416 w 288605"/>
                    <a:gd name="connsiteY20" fmla="*/ 61055 h 159067"/>
                    <a:gd name="connsiteX21" fmla="*/ 59511 w 288605"/>
                    <a:gd name="connsiteY21" fmla="*/ 61817 h 159067"/>
                    <a:gd name="connsiteX22" fmla="*/ 69795 w 288605"/>
                    <a:gd name="connsiteY22" fmla="*/ 76676 h 159067"/>
                    <a:gd name="connsiteX23" fmla="*/ 69795 w 288605"/>
                    <a:gd name="connsiteY23" fmla="*/ 140208 h 159067"/>
                    <a:gd name="connsiteX24" fmla="*/ 144255 w 288605"/>
                    <a:gd name="connsiteY24" fmla="*/ 0 h 159067"/>
                    <a:gd name="connsiteX25" fmla="*/ 98455 w 288605"/>
                    <a:gd name="connsiteY25" fmla="*/ 32099 h 159067"/>
                    <a:gd name="connsiteX26" fmla="*/ 0 w 288605"/>
                    <a:gd name="connsiteY26" fmla="*/ 32099 h 159067"/>
                    <a:gd name="connsiteX27" fmla="*/ 0 w 288605"/>
                    <a:gd name="connsiteY27" fmla="*/ 159068 h 159067"/>
                    <a:gd name="connsiteX28" fmla="*/ 288606 w 288605"/>
                    <a:gd name="connsiteY28" fmla="*/ 159068 h 159067"/>
                    <a:gd name="connsiteX29" fmla="*/ 288606 w 288605"/>
                    <a:gd name="connsiteY29" fmla="*/ 32099 h 159067"/>
                    <a:gd name="connsiteX30" fmla="*/ 190150 w 288605"/>
                    <a:gd name="connsiteY30" fmla="*/ 32099 h 159067"/>
                    <a:gd name="connsiteX31" fmla="*/ 144255 w 288605"/>
                    <a:gd name="connsiteY31" fmla="*/ 0 h 15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8605" h="159067">
                      <a:moveTo>
                        <a:pt x="218811" y="76581"/>
                      </a:moveTo>
                      <a:cubicBezTo>
                        <a:pt x="218811" y="67437"/>
                        <a:pt x="225762" y="62865"/>
                        <a:pt x="229380" y="61722"/>
                      </a:cubicBezTo>
                      <a:lnTo>
                        <a:pt x="231475" y="61055"/>
                      </a:lnTo>
                      <a:lnTo>
                        <a:pt x="233665" y="61817"/>
                      </a:lnTo>
                      <a:cubicBezTo>
                        <a:pt x="237474" y="63246"/>
                        <a:pt x="243948" y="68009"/>
                        <a:pt x="243948" y="76676"/>
                      </a:cubicBezTo>
                      <a:lnTo>
                        <a:pt x="243948" y="140208"/>
                      </a:lnTo>
                      <a:lnTo>
                        <a:pt x="218716" y="140208"/>
                      </a:lnTo>
                      <a:lnTo>
                        <a:pt x="218716" y="76676"/>
                      </a:lnTo>
                      <a:close/>
                      <a:moveTo>
                        <a:pt x="174725" y="140684"/>
                      </a:moveTo>
                      <a:lnTo>
                        <a:pt x="113976" y="140684"/>
                      </a:lnTo>
                      <a:lnTo>
                        <a:pt x="113976" y="73343"/>
                      </a:lnTo>
                      <a:cubicBezTo>
                        <a:pt x="113976" y="47911"/>
                        <a:pt x="132734" y="35338"/>
                        <a:pt x="142637" y="32195"/>
                      </a:cubicBezTo>
                      <a:lnTo>
                        <a:pt x="144541" y="31718"/>
                      </a:lnTo>
                      <a:lnTo>
                        <a:pt x="146445" y="32385"/>
                      </a:lnTo>
                      <a:cubicBezTo>
                        <a:pt x="147493" y="32766"/>
                        <a:pt x="174725" y="43148"/>
                        <a:pt x="174725" y="73343"/>
                      </a:cubicBezTo>
                      <a:lnTo>
                        <a:pt x="174725" y="140684"/>
                      </a:lnTo>
                      <a:close/>
                      <a:moveTo>
                        <a:pt x="69795" y="140113"/>
                      </a:moveTo>
                      <a:lnTo>
                        <a:pt x="44562" y="140113"/>
                      </a:lnTo>
                      <a:lnTo>
                        <a:pt x="44562" y="76581"/>
                      </a:lnTo>
                      <a:cubicBezTo>
                        <a:pt x="44562" y="67437"/>
                        <a:pt x="51513" y="62865"/>
                        <a:pt x="55226" y="61722"/>
                      </a:cubicBezTo>
                      <a:lnTo>
                        <a:pt x="57416" y="61055"/>
                      </a:lnTo>
                      <a:lnTo>
                        <a:pt x="59511" y="61817"/>
                      </a:lnTo>
                      <a:cubicBezTo>
                        <a:pt x="63320" y="63246"/>
                        <a:pt x="69795" y="68009"/>
                        <a:pt x="69795" y="76676"/>
                      </a:cubicBezTo>
                      <a:lnTo>
                        <a:pt x="69795" y="140208"/>
                      </a:lnTo>
                      <a:close/>
                      <a:moveTo>
                        <a:pt x="144255" y="0"/>
                      </a:moveTo>
                      <a:lnTo>
                        <a:pt x="98455" y="32099"/>
                      </a:lnTo>
                      <a:lnTo>
                        <a:pt x="0" y="32099"/>
                      </a:lnTo>
                      <a:lnTo>
                        <a:pt x="0" y="159068"/>
                      </a:lnTo>
                      <a:lnTo>
                        <a:pt x="288606" y="159068"/>
                      </a:lnTo>
                      <a:lnTo>
                        <a:pt x="288606" y="32099"/>
                      </a:lnTo>
                      <a:lnTo>
                        <a:pt x="190150" y="32099"/>
                      </a:lnTo>
                      <a:lnTo>
                        <a:pt x="144255" y="0"/>
                      </a:lnTo>
                      <a:close/>
                    </a:path>
                  </a:pathLst>
                </a:custGeom>
                <a:solidFill>
                  <a:srgbClr val="FFFFFF"/>
                </a:solidFill>
                <a:ln w="9515"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3642D515-0874-FBFD-2F3C-7DE962E2CBF0}"/>
                    </a:ext>
                  </a:extLst>
                </p:cNvPr>
                <p:cNvSpPr/>
                <p:nvPr/>
              </p:nvSpPr>
              <p:spPr>
                <a:xfrm>
                  <a:off x="5819516" y="5429599"/>
                  <a:ext cx="131686" cy="166211"/>
                </a:xfrm>
                <a:custGeom>
                  <a:avLst/>
                  <a:gdLst>
                    <a:gd name="connsiteX0" fmla="*/ 78650 w 131686"/>
                    <a:gd name="connsiteY0" fmla="*/ 103442 h 166211"/>
                    <a:gd name="connsiteX1" fmla="*/ 53036 w 131686"/>
                    <a:gd name="connsiteY1" fmla="*/ 103442 h 166211"/>
                    <a:gd name="connsiteX2" fmla="*/ 53036 w 131686"/>
                    <a:gd name="connsiteY2" fmla="*/ 28861 h 166211"/>
                    <a:gd name="connsiteX3" fmla="*/ 63796 w 131686"/>
                    <a:gd name="connsiteY3" fmla="*/ 13811 h 166211"/>
                    <a:gd name="connsiteX4" fmla="*/ 65986 w 131686"/>
                    <a:gd name="connsiteY4" fmla="*/ 13049 h 166211"/>
                    <a:gd name="connsiteX5" fmla="*/ 68176 w 131686"/>
                    <a:gd name="connsiteY5" fmla="*/ 13811 h 166211"/>
                    <a:gd name="connsiteX6" fmla="*/ 78650 w 131686"/>
                    <a:gd name="connsiteY6" fmla="*/ 28861 h 166211"/>
                    <a:gd name="connsiteX7" fmla="*/ 78650 w 131686"/>
                    <a:gd name="connsiteY7" fmla="*/ 103442 h 166211"/>
                    <a:gd name="connsiteX8" fmla="*/ 30375 w 131686"/>
                    <a:gd name="connsiteY8" fmla="*/ 107252 h 166211"/>
                    <a:gd name="connsiteX9" fmla="*/ 15140 w 131686"/>
                    <a:gd name="connsiteY9" fmla="*/ 112776 h 166211"/>
                    <a:gd name="connsiteX10" fmla="*/ 15140 w 131686"/>
                    <a:gd name="connsiteY10" fmla="*/ 38195 h 166211"/>
                    <a:gd name="connsiteX11" fmla="*/ 22852 w 131686"/>
                    <a:gd name="connsiteY11" fmla="*/ 19526 h 166211"/>
                    <a:gd name="connsiteX12" fmla="*/ 30375 w 131686"/>
                    <a:gd name="connsiteY12" fmla="*/ 32576 h 166211"/>
                    <a:gd name="connsiteX13" fmla="*/ 30375 w 131686"/>
                    <a:gd name="connsiteY13" fmla="*/ 107156 h 166211"/>
                    <a:gd name="connsiteX14" fmla="*/ 101312 w 131686"/>
                    <a:gd name="connsiteY14" fmla="*/ 32671 h 166211"/>
                    <a:gd name="connsiteX15" fmla="*/ 108834 w 131686"/>
                    <a:gd name="connsiteY15" fmla="*/ 19622 h 166211"/>
                    <a:gd name="connsiteX16" fmla="*/ 116547 w 131686"/>
                    <a:gd name="connsiteY16" fmla="*/ 38291 h 166211"/>
                    <a:gd name="connsiteX17" fmla="*/ 116547 w 131686"/>
                    <a:gd name="connsiteY17" fmla="*/ 112871 h 166211"/>
                    <a:gd name="connsiteX18" fmla="*/ 101407 w 131686"/>
                    <a:gd name="connsiteY18" fmla="*/ 107347 h 166211"/>
                    <a:gd name="connsiteX19" fmla="*/ 101407 w 131686"/>
                    <a:gd name="connsiteY19" fmla="*/ 32766 h 166211"/>
                    <a:gd name="connsiteX20" fmla="*/ 116071 w 131686"/>
                    <a:gd name="connsiteY20" fmla="*/ 166211 h 166211"/>
                    <a:gd name="connsiteX21" fmla="*/ 131686 w 131686"/>
                    <a:gd name="connsiteY21" fmla="*/ 166211 h 166211"/>
                    <a:gd name="connsiteX22" fmla="*/ 131686 w 131686"/>
                    <a:gd name="connsiteY22" fmla="*/ 13049 h 166211"/>
                    <a:gd name="connsiteX23" fmla="*/ 95980 w 131686"/>
                    <a:gd name="connsiteY23" fmla="*/ 0 h 166211"/>
                    <a:gd name="connsiteX24" fmla="*/ 35707 w 131686"/>
                    <a:gd name="connsiteY24" fmla="*/ 0 h 166211"/>
                    <a:gd name="connsiteX25" fmla="*/ 0 w 131686"/>
                    <a:gd name="connsiteY25" fmla="*/ 13049 h 166211"/>
                    <a:gd name="connsiteX26" fmla="*/ 0 w 131686"/>
                    <a:gd name="connsiteY26" fmla="*/ 166211 h 166211"/>
                    <a:gd name="connsiteX27" fmla="*/ 15806 w 131686"/>
                    <a:gd name="connsiteY27" fmla="*/ 166211 h 166211"/>
                    <a:gd name="connsiteX28" fmla="*/ 50751 w 131686"/>
                    <a:gd name="connsiteY28" fmla="*/ 141732 h 166211"/>
                    <a:gd name="connsiteX29" fmla="*/ 49609 w 131686"/>
                    <a:gd name="connsiteY29" fmla="*/ 135827 h 166211"/>
                    <a:gd name="connsiteX30" fmla="*/ 65891 w 131686"/>
                    <a:gd name="connsiteY30" fmla="*/ 119539 h 166211"/>
                    <a:gd name="connsiteX31" fmla="*/ 82173 w 131686"/>
                    <a:gd name="connsiteY31" fmla="*/ 135827 h 166211"/>
                    <a:gd name="connsiteX32" fmla="*/ 81030 w 131686"/>
                    <a:gd name="connsiteY32" fmla="*/ 141732 h 166211"/>
                    <a:gd name="connsiteX33" fmla="*/ 116071 w 131686"/>
                    <a:gd name="connsiteY33" fmla="*/ 166211 h 16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686" h="166211">
                      <a:moveTo>
                        <a:pt x="78650" y="103442"/>
                      </a:moveTo>
                      <a:lnTo>
                        <a:pt x="53036" y="103442"/>
                      </a:lnTo>
                      <a:lnTo>
                        <a:pt x="53036" y="28861"/>
                      </a:lnTo>
                      <a:cubicBezTo>
                        <a:pt x="53036" y="19622"/>
                        <a:pt x="60083" y="14859"/>
                        <a:pt x="63796" y="13811"/>
                      </a:cubicBezTo>
                      <a:lnTo>
                        <a:pt x="65986" y="13049"/>
                      </a:lnTo>
                      <a:lnTo>
                        <a:pt x="68176" y="13811"/>
                      </a:lnTo>
                      <a:cubicBezTo>
                        <a:pt x="71985" y="15335"/>
                        <a:pt x="78650" y="20098"/>
                        <a:pt x="78650" y="28861"/>
                      </a:cubicBezTo>
                      <a:lnTo>
                        <a:pt x="78650" y="103442"/>
                      </a:lnTo>
                      <a:close/>
                      <a:moveTo>
                        <a:pt x="30375" y="107252"/>
                      </a:moveTo>
                      <a:lnTo>
                        <a:pt x="15140" y="112776"/>
                      </a:lnTo>
                      <a:lnTo>
                        <a:pt x="15140" y="38195"/>
                      </a:lnTo>
                      <a:cubicBezTo>
                        <a:pt x="15140" y="23717"/>
                        <a:pt x="22852" y="19526"/>
                        <a:pt x="22852" y="19526"/>
                      </a:cubicBezTo>
                      <a:cubicBezTo>
                        <a:pt x="22852" y="19526"/>
                        <a:pt x="30375" y="23717"/>
                        <a:pt x="30375" y="32576"/>
                      </a:cubicBezTo>
                      <a:lnTo>
                        <a:pt x="30375" y="107156"/>
                      </a:lnTo>
                      <a:close/>
                      <a:moveTo>
                        <a:pt x="101312" y="32671"/>
                      </a:moveTo>
                      <a:cubicBezTo>
                        <a:pt x="101312" y="23813"/>
                        <a:pt x="108834" y="19622"/>
                        <a:pt x="108834" y="19622"/>
                      </a:cubicBezTo>
                      <a:cubicBezTo>
                        <a:pt x="108834" y="19622"/>
                        <a:pt x="116547" y="23813"/>
                        <a:pt x="116547" y="38291"/>
                      </a:cubicBezTo>
                      <a:lnTo>
                        <a:pt x="116547" y="112871"/>
                      </a:lnTo>
                      <a:lnTo>
                        <a:pt x="101407" y="107347"/>
                      </a:lnTo>
                      <a:lnTo>
                        <a:pt x="101407" y="32766"/>
                      </a:lnTo>
                      <a:close/>
                      <a:moveTo>
                        <a:pt x="116071" y="166211"/>
                      </a:moveTo>
                      <a:lnTo>
                        <a:pt x="131686" y="166211"/>
                      </a:lnTo>
                      <a:lnTo>
                        <a:pt x="131686" y="13049"/>
                      </a:lnTo>
                      <a:lnTo>
                        <a:pt x="95980" y="0"/>
                      </a:lnTo>
                      <a:lnTo>
                        <a:pt x="35707" y="0"/>
                      </a:lnTo>
                      <a:lnTo>
                        <a:pt x="0" y="13049"/>
                      </a:lnTo>
                      <a:lnTo>
                        <a:pt x="0" y="166211"/>
                      </a:lnTo>
                      <a:lnTo>
                        <a:pt x="15806" y="166211"/>
                      </a:lnTo>
                      <a:lnTo>
                        <a:pt x="50751" y="141732"/>
                      </a:lnTo>
                      <a:cubicBezTo>
                        <a:pt x="49989" y="139922"/>
                        <a:pt x="49609" y="137922"/>
                        <a:pt x="49609" y="135827"/>
                      </a:cubicBezTo>
                      <a:cubicBezTo>
                        <a:pt x="49609" y="126873"/>
                        <a:pt x="56940" y="119539"/>
                        <a:pt x="65891" y="119539"/>
                      </a:cubicBezTo>
                      <a:cubicBezTo>
                        <a:pt x="74841" y="119539"/>
                        <a:pt x="82173" y="126873"/>
                        <a:pt x="82173" y="135827"/>
                      </a:cubicBezTo>
                      <a:cubicBezTo>
                        <a:pt x="82173" y="137922"/>
                        <a:pt x="81792" y="139922"/>
                        <a:pt x="81030" y="141732"/>
                      </a:cubicBezTo>
                      <a:lnTo>
                        <a:pt x="116071" y="166211"/>
                      </a:lnTo>
                      <a:close/>
                    </a:path>
                  </a:pathLst>
                </a:custGeom>
                <a:solidFill>
                  <a:srgbClr val="FFFFFF"/>
                </a:solidFill>
                <a:ln w="9515"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37C6D6A3-9B27-36AB-BC58-6C08913B0E10}"/>
                    </a:ext>
                  </a:extLst>
                </p:cNvPr>
                <p:cNvSpPr/>
                <p:nvPr/>
              </p:nvSpPr>
              <p:spPr>
                <a:xfrm>
                  <a:off x="5564713" y="5680011"/>
                  <a:ext cx="106263" cy="80200"/>
                </a:xfrm>
                <a:custGeom>
                  <a:avLst/>
                  <a:gdLst>
                    <a:gd name="connsiteX0" fmla="*/ 106263 w 106263"/>
                    <a:gd name="connsiteY0" fmla="*/ 0 h 80200"/>
                    <a:gd name="connsiteX1" fmla="*/ 0 w 106263"/>
                    <a:gd name="connsiteY1" fmla="*/ 0 h 80200"/>
                    <a:gd name="connsiteX2" fmla="*/ 16473 w 106263"/>
                    <a:gd name="connsiteY2" fmla="*/ 80201 h 80200"/>
                    <a:gd name="connsiteX3" fmla="*/ 106263 w 106263"/>
                    <a:gd name="connsiteY3" fmla="*/ 80201 h 80200"/>
                    <a:gd name="connsiteX4" fmla="*/ 106263 w 106263"/>
                    <a:gd name="connsiteY4" fmla="*/ 0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3" h="80200">
                      <a:moveTo>
                        <a:pt x="106263" y="0"/>
                      </a:moveTo>
                      <a:lnTo>
                        <a:pt x="0" y="0"/>
                      </a:lnTo>
                      <a:cubicBezTo>
                        <a:pt x="2095" y="27908"/>
                        <a:pt x="7713" y="54769"/>
                        <a:pt x="16473" y="80201"/>
                      </a:cubicBezTo>
                      <a:lnTo>
                        <a:pt x="106263" y="80201"/>
                      </a:lnTo>
                      <a:lnTo>
                        <a:pt x="106263" y="0"/>
                      </a:lnTo>
                      <a:close/>
                    </a:path>
                  </a:pathLst>
                </a:custGeom>
                <a:solidFill>
                  <a:srgbClr val="FFFFFF"/>
                </a:solidFill>
                <a:ln w="9515" cap="flat">
                  <a:noFill/>
                  <a:prstDash val="solid"/>
                  <a:miter/>
                </a:ln>
              </p:spPr>
              <p:txBody>
                <a:bodyPr rtlCol="0" anchor="ctr"/>
                <a:lstStyle/>
                <a:p>
                  <a:endParaRPr lang="en-US"/>
                </a:p>
              </p:txBody>
            </p:sp>
          </p:grpSp>
          <p:sp>
            <p:nvSpPr>
              <p:cNvPr id="224" name="Freeform 223">
                <a:extLst>
                  <a:ext uri="{FF2B5EF4-FFF2-40B4-BE49-F238E27FC236}">
                    <a16:creationId xmlns:a16="http://schemas.microsoft.com/office/drawing/2014/main" id="{539D791C-1335-3350-76DC-D0229385E9CA}"/>
                  </a:ext>
                </a:extLst>
              </p:cNvPr>
              <p:cNvSpPr/>
              <p:nvPr/>
            </p:nvSpPr>
            <p:spPr>
              <a:xfrm>
                <a:off x="5741056" y="5577332"/>
                <a:ext cx="288605" cy="64960"/>
              </a:xfrm>
              <a:custGeom>
                <a:avLst/>
                <a:gdLst>
                  <a:gd name="connsiteX0" fmla="*/ 288606 w 288605"/>
                  <a:gd name="connsiteY0" fmla="*/ 32099 h 64960"/>
                  <a:gd name="connsiteX1" fmla="*/ 190150 w 288605"/>
                  <a:gd name="connsiteY1" fmla="*/ 32099 h 64960"/>
                  <a:gd name="connsiteX2" fmla="*/ 144255 w 288605"/>
                  <a:gd name="connsiteY2" fmla="*/ 0 h 64960"/>
                  <a:gd name="connsiteX3" fmla="*/ 98455 w 288605"/>
                  <a:gd name="connsiteY3" fmla="*/ 32099 h 64960"/>
                  <a:gd name="connsiteX4" fmla="*/ 0 w 288605"/>
                  <a:gd name="connsiteY4" fmla="*/ 32099 h 64960"/>
                  <a:gd name="connsiteX5" fmla="*/ 0 w 288605"/>
                  <a:gd name="connsiteY5" fmla="*/ 64960 h 64960"/>
                  <a:gd name="connsiteX6" fmla="*/ 94171 w 288605"/>
                  <a:gd name="connsiteY6" fmla="*/ 64960 h 64960"/>
                  <a:gd name="connsiteX7" fmla="*/ 144255 w 288605"/>
                  <a:gd name="connsiteY7" fmla="*/ 29813 h 64960"/>
                  <a:gd name="connsiteX8" fmla="*/ 194435 w 288605"/>
                  <a:gd name="connsiteY8" fmla="*/ 64960 h 64960"/>
                  <a:gd name="connsiteX9" fmla="*/ 288606 w 288605"/>
                  <a:gd name="connsiteY9" fmla="*/ 64960 h 64960"/>
                  <a:gd name="connsiteX10" fmla="*/ 288606 w 288605"/>
                  <a:gd name="connsiteY10" fmla="*/ 32099 h 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5" h="64960">
                    <a:moveTo>
                      <a:pt x="288606" y="32099"/>
                    </a:moveTo>
                    <a:lnTo>
                      <a:pt x="190150" y="32099"/>
                    </a:lnTo>
                    <a:lnTo>
                      <a:pt x="144255" y="0"/>
                    </a:lnTo>
                    <a:lnTo>
                      <a:pt x="98455" y="32099"/>
                    </a:lnTo>
                    <a:lnTo>
                      <a:pt x="0" y="32099"/>
                    </a:lnTo>
                    <a:lnTo>
                      <a:pt x="0" y="64960"/>
                    </a:lnTo>
                    <a:lnTo>
                      <a:pt x="94171" y="64960"/>
                    </a:lnTo>
                    <a:lnTo>
                      <a:pt x="144255" y="29813"/>
                    </a:lnTo>
                    <a:lnTo>
                      <a:pt x="194435" y="64960"/>
                    </a:lnTo>
                    <a:lnTo>
                      <a:pt x="288606" y="64960"/>
                    </a:lnTo>
                    <a:lnTo>
                      <a:pt x="288606" y="32099"/>
                    </a:lnTo>
                    <a:close/>
                  </a:path>
                </a:pathLst>
              </a:custGeom>
              <a:solidFill>
                <a:srgbClr val="FFFFFF"/>
              </a:solidFill>
              <a:ln w="9515" cap="flat">
                <a:noFill/>
                <a:prstDash val="solid"/>
                <a:miter/>
              </a:ln>
            </p:spPr>
            <p:txBody>
              <a:bodyPr rtlCol="0" anchor="ctr"/>
              <a:lstStyle/>
              <a:p>
                <a:endParaRPr lang="en-US"/>
              </a:p>
            </p:txBody>
          </p:sp>
          <p:grpSp>
            <p:nvGrpSpPr>
              <p:cNvPr id="225" name="Graphic 12">
                <a:extLst>
                  <a:ext uri="{FF2B5EF4-FFF2-40B4-BE49-F238E27FC236}">
                    <a16:creationId xmlns:a16="http://schemas.microsoft.com/office/drawing/2014/main" id="{1D5F901E-0D50-18AF-0259-D33661742BC6}"/>
                  </a:ext>
                </a:extLst>
              </p:cNvPr>
              <p:cNvGrpSpPr/>
              <p:nvPr/>
            </p:nvGrpSpPr>
            <p:grpSpPr>
              <a:xfrm>
                <a:off x="5586327" y="5632005"/>
                <a:ext cx="620154" cy="345090"/>
                <a:chOff x="5586327" y="5632005"/>
                <a:chExt cx="620154" cy="345090"/>
              </a:xfrm>
              <a:solidFill>
                <a:srgbClr val="FFFFFF"/>
              </a:solidFill>
            </p:grpSpPr>
            <p:sp>
              <p:nvSpPr>
                <p:cNvPr id="235" name="Freeform 234">
                  <a:extLst>
                    <a:ext uri="{FF2B5EF4-FFF2-40B4-BE49-F238E27FC236}">
                      <a16:creationId xmlns:a16="http://schemas.microsoft.com/office/drawing/2014/main" id="{4886D1AB-A393-88ED-338C-D48246E8200D}"/>
                    </a:ext>
                  </a:extLst>
                </p:cNvPr>
                <p:cNvSpPr/>
                <p:nvPr/>
              </p:nvSpPr>
              <p:spPr>
                <a:xfrm>
                  <a:off x="5786570" y="5891085"/>
                  <a:ext cx="199386" cy="86010"/>
                </a:xfrm>
                <a:custGeom>
                  <a:avLst/>
                  <a:gdLst>
                    <a:gd name="connsiteX0" fmla="*/ 71699 w 199386"/>
                    <a:gd name="connsiteY0" fmla="*/ 0 h 86010"/>
                    <a:gd name="connsiteX1" fmla="*/ 0 w 199386"/>
                    <a:gd name="connsiteY1" fmla="*/ 70580 h 86010"/>
                    <a:gd name="connsiteX2" fmla="*/ 98646 w 199386"/>
                    <a:gd name="connsiteY2" fmla="*/ 86011 h 86010"/>
                    <a:gd name="connsiteX3" fmla="*/ 199386 w 199386"/>
                    <a:gd name="connsiteY3" fmla="*/ 69914 h 86010"/>
                    <a:gd name="connsiteX4" fmla="*/ 128259 w 199386"/>
                    <a:gd name="connsiteY4" fmla="*/ 0 h 86010"/>
                    <a:gd name="connsiteX5" fmla="*/ 71699 w 199386"/>
                    <a:gd name="connsiteY5" fmla="*/ 0 h 8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86" h="86010">
                      <a:moveTo>
                        <a:pt x="71699" y="0"/>
                      </a:moveTo>
                      <a:lnTo>
                        <a:pt x="0" y="70580"/>
                      </a:lnTo>
                      <a:cubicBezTo>
                        <a:pt x="31041" y="80581"/>
                        <a:pt x="64272" y="86011"/>
                        <a:pt x="98646" y="86011"/>
                      </a:cubicBezTo>
                      <a:cubicBezTo>
                        <a:pt x="133020" y="86011"/>
                        <a:pt x="167679" y="80296"/>
                        <a:pt x="199386" y="69914"/>
                      </a:cubicBezTo>
                      <a:lnTo>
                        <a:pt x="128259" y="0"/>
                      </a:lnTo>
                      <a:lnTo>
                        <a:pt x="71699" y="0"/>
                      </a:lnTo>
                      <a:close/>
                    </a:path>
                  </a:pathLst>
                </a:custGeom>
                <a:solidFill>
                  <a:srgbClr val="FFFFFF"/>
                </a:solidFill>
                <a:ln w="9515"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D201B0EB-8165-D815-6DE6-FF2FE5DAD0BA}"/>
                    </a:ext>
                  </a:extLst>
                </p:cNvPr>
                <p:cNvSpPr/>
                <p:nvPr/>
              </p:nvSpPr>
              <p:spPr>
                <a:xfrm>
                  <a:off x="5934254" y="5891085"/>
                  <a:ext cx="169678" cy="64579"/>
                </a:xfrm>
                <a:custGeom>
                  <a:avLst/>
                  <a:gdLst>
                    <a:gd name="connsiteX0" fmla="*/ 66557 w 169678"/>
                    <a:gd name="connsiteY0" fmla="*/ 64579 h 64579"/>
                    <a:gd name="connsiteX1" fmla="*/ 169678 w 169678"/>
                    <a:gd name="connsiteY1" fmla="*/ 0 h 64579"/>
                    <a:gd name="connsiteX2" fmla="*/ 0 w 169678"/>
                    <a:gd name="connsiteY2" fmla="*/ 0 h 64579"/>
                    <a:gd name="connsiteX3" fmla="*/ 66557 w 169678"/>
                    <a:gd name="connsiteY3" fmla="*/ 64579 h 64579"/>
                  </a:gdLst>
                  <a:ahLst/>
                  <a:cxnLst>
                    <a:cxn ang="0">
                      <a:pos x="connsiteX0" y="connsiteY0"/>
                    </a:cxn>
                    <a:cxn ang="0">
                      <a:pos x="connsiteX1" y="connsiteY1"/>
                    </a:cxn>
                    <a:cxn ang="0">
                      <a:pos x="connsiteX2" y="connsiteY2"/>
                    </a:cxn>
                    <a:cxn ang="0">
                      <a:pos x="connsiteX3" y="connsiteY3"/>
                    </a:cxn>
                  </a:cxnLst>
                  <a:rect l="l" t="t" r="r" b="b"/>
                  <a:pathLst>
                    <a:path w="169678" h="64579">
                      <a:moveTo>
                        <a:pt x="66557" y="64579"/>
                      </a:moveTo>
                      <a:cubicBezTo>
                        <a:pt x="105025" y="49721"/>
                        <a:pt x="139970" y="27623"/>
                        <a:pt x="169678" y="0"/>
                      </a:cubicBezTo>
                      <a:lnTo>
                        <a:pt x="0" y="0"/>
                      </a:lnTo>
                      <a:lnTo>
                        <a:pt x="66557" y="64579"/>
                      </a:lnTo>
                      <a:close/>
                    </a:path>
                  </a:pathLst>
                </a:custGeom>
                <a:solidFill>
                  <a:srgbClr val="FFFFFF"/>
                </a:solidFill>
                <a:ln w="9515"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AAD00081-FBBC-673E-F8B9-7F37578F91BE}"/>
                    </a:ext>
                  </a:extLst>
                </p:cNvPr>
                <p:cNvSpPr/>
                <p:nvPr/>
              </p:nvSpPr>
              <p:spPr>
                <a:xfrm>
                  <a:off x="5666405" y="5891085"/>
                  <a:ext cx="172439" cy="65341"/>
                </a:xfrm>
                <a:custGeom>
                  <a:avLst/>
                  <a:gdLst>
                    <a:gd name="connsiteX0" fmla="*/ 0 w 172439"/>
                    <a:gd name="connsiteY0" fmla="*/ 0 h 65341"/>
                    <a:gd name="connsiteX1" fmla="*/ 105121 w 172439"/>
                    <a:gd name="connsiteY1" fmla="*/ 65342 h 65341"/>
                    <a:gd name="connsiteX2" fmla="*/ 172440 w 172439"/>
                    <a:gd name="connsiteY2" fmla="*/ 0 h 65341"/>
                    <a:gd name="connsiteX3" fmla="*/ 0 w 172439"/>
                    <a:gd name="connsiteY3" fmla="*/ 0 h 65341"/>
                  </a:gdLst>
                  <a:ahLst/>
                  <a:cxnLst>
                    <a:cxn ang="0">
                      <a:pos x="connsiteX0" y="connsiteY0"/>
                    </a:cxn>
                    <a:cxn ang="0">
                      <a:pos x="connsiteX1" y="connsiteY1"/>
                    </a:cxn>
                    <a:cxn ang="0">
                      <a:pos x="connsiteX2" y="connsiteY2"/>
                    </a:cxn>
                    <a:cxn ang="0">
                      <a:pos x="connsiteX3" y="connsiteY3"/>
                    </a:cxn>
                  </a:cxnLst>
                  <a:rect l="l" t="t" r="r" b="b"/>
                  <a:pathLst>
                    <a:path w="172439" h="65341">
                      <a:moveTo>
                        <a:pt x="0" y="0"/>
                      </a:moveTo>
                      <a:cubicBezTo>
                        <a:pt x="30184" y="28099"/>
                        <a:pt x="65796" y="50483"/>
                        <a:pt x="105121" y="65342"/>
                      </a:cubicBezTo>
                      <a:lnTo>
                        <a:pt x="172440" y="0"/>
                      </a:lnTo>
                      <a:lnTo>
                        <a:pt x="0" y="0"/>
                      </a:lnTo>
                      <a:close/>
                    </a:path>
                  </a:pathLst>
                </a:custGeom>
                <a:solidFill>
                  <a:srgbClr val="FFFFFF"/>
                </a:solidFill>
                <a:ln w="9515"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3B2B1845-EA16-79D2-F5DB-263D290746B3}"/>
                    </a:ext>
                  </a:extLst>
                </p:cNvPr>
                <p:cNvSpPr/>
                <p:nvPr/>
              </p:nvSpPr>
              <p:spPr>
                <a:xfrm>
                  <a:off x="6099361" y="5632005"/>
                  <a:ext cx="107120" cy="32575"/>
                </a:xfrm>
                <a:custGeom>
                  <a:avLst/>
                  <a:gdLst>
                    <a:gd name="connsiteX0" fmla="*/ 106359 w 107120"/>
                    <a:gd name="connsiteY0" fmla="*/ 95 h 32575"/>
                    <a:gd name="connsiteX1" fmla="*/ 0 w 107120"/>
                    <a:gd name="connsiteY1" fmla="*/ 95 h 32575"/>
                    <a:gd name="connsiteX2" fmla="*/ 0 w 107120"/>
                    <a:gd name="connsiteY2" fmla="*/ 32576 h 32575"/>
                    <a:gd name="connsiteX3" fmla="*/ 107025 w 107120"/>
                    <a:gd name="connsiteY3" fmla="*/ 32576 h 32575"/>
                    <a:gd name="connsiteX4" fmla="*/ 107120 w 107120"/>
                    <a:gd name="connsiteY4" fmla="*/ 23622 h 32575"/>
                    <a:gd name="connsiteX5" fmla="*/ 106263 w 107120"/>
                    <a:gd name="connsiteY5" fmla="*/ 0 h 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0" h="32575">
                      <a:moveTo>
                        <a:pt x="106359" y="95"/>
                      </a:moveTo>
                      <a:lnTo>
                        <a:pt x="0" y="95"/>
                      </a:lnTo>
                      <a:lnTo>
                        <a:pt x="0" y="32576"/>
                      </a:lnTo>
                      <a:lnTo>
                        <a:pt x="107025" y="32576"/>
                      </a:lnTo>
                      <a:cubicBezTo>
                        <a:pt x="107025" y="29623"/>
                        <a:pt x="107120" y="26670"/>
                        <a:pt x="107120" y="23622"/>
                      </a:cubicBezTo>
                      <a:cubicBezTo>
                        <a:pt x="107120" y="15716"/>
                        <a:pt x="106835" y="7810"/>
                        <a:pt x="106263" y="0"/>
                      </a:cubicBezTo>
                    </a:path>
                  </a:pathLst>
                </a:custGeom>
                <a:solidFill>
                  <a:srgbClr val="FFFFFF"/>
                </a:solidFill>
                <a:ln w="9515"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240E6594-1CC3-9B67-7CEF-78755755FCE9}"/>
                    </a:ext>
                  </a:extLst>
                </p:cNvPr>
                <p:cNvSpPr/>
                <p:nvPr/>
              </p:nvSpPr>
              <p:spPr>
                <a:xfrm>
                  <a:off x="5586327" y="5774118"/>
                  <a:ext cx="84648" cy="102869"/>
                </a:xfrm>
                <a:custGeom>
                  <a:avLst/>
                  <a:gdLst>
                    <a:gd name="connsiteX0" fmla="*/ 84649 w 84648"/>
                    <a:gd name="connsiteY0" fmla="*/ 102584 h 102869"/>
                    <a:gd name="connsiteX1" fmla="*/ 84649 w 84648"/>
                    <a:gd name="connsiteY1" fmla="*/ 102584 h 102869"/>
                    <a:gd name="connsiteX2" fmla="*/ 84649 w 84648"/>
                    <a:gd name="connsiteY2" fmla="*/ 0 h 102869"/>
                    <a:gd name="connsiteX3" fmla="*/ 0 w 84648"/>
                    <a:gd name="connsiteY3" fmla="*/ 0 h 102869"/>
                    <a:gd name="connsiteX4" fmla="*/ 65700 w 84648"/>
                    <a:gd name="connsiteY4" fmla="*/ 102870 h 102869"/>
                    <a:gd name="connsiteX5" fmla="*/ 84649 w 84648"/>
                    <a:gd name="connsiteY5" fmla="*/ 102870 h 102869"/>
                    <a:gd name="connsiteX6" fmla="*/ 84649 w 84648"/>
                    <a:gd name="connsiteY6" fmla="*/ 102679 h 10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48" h="102869">
                      <a:moveTo>
                        <a:pt x="84649" y="102584"/>
                      </a:moveTo>
                      <a:lnTo>
                        <a:pt x="84649" y="102584"/>
                      </a:lnTo>
                      <a:lnTo>
                        <a:pt x="84649" y="0"/>
                      </a:lnTo>
                      <a:lnTo>
                        <a:pt x="0" y="0"/>
                      </a:lnTo>
                      <a:cubicBezTo>
                        <a:pt x="15235" y="38481"/>
                        <a:pt x="37706" y="73342"/>
                        <a:pt x="65700" y="102870"/>
                      </a:cubicBezTo>
                      <a:lnTo>
                        <a:pt x="84649" y="102870"/>
                      </a:lnTo>
                      <a:lnTo>
                        <a:pt x="84649" y="102679"/>
                      </a:lnTo>
                      <a:close/>
                    </a:path>
                  </a:pathLst>
                </a:custGeom>
                <a:solidFill>
                  <a:srgbClr val="FFFFFF"/>
                </a:solidFill>
                <a:ln w="9515"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A3F87F5A-2D62-13EF-C299-600C4C308EB6}"/>
                    </a:ext>
                  </a:extLst>
                </p:cNvPr>
                <p:cNvSpPr/>
                <p:nvPr/>
              </p:nvSpPr>
              <p:spPr>
                <a:xfrm>
                  <a:off x="6099361" y="5680011"/>
                  <a:ext cx="106263" cy="80200"/>
                </a:xfrm>
                <a:custGeom>
                  <a:avLst/>
                  <a:gdLst>
                    <a:gd name="connsiteX0" fmla="*/ 0 w 106263"/>
                    <a:gd name="connsiteY0" fmla="*/ 80201 h 80200"/>
                    <a:gd name="connsiteX1" fmla="*/ 89791 w 106263"/>
                    <a:gd name="connsiteY1" fmla="*/ 80201 h 80200"/>
                    <a:gd name="connsiteX2" fmla="*/ 106263 w 106263"/>
                    <a:gd name="connsiteY2" fmla="*/ 0 h 80200"/>
                    <a:gd name="connsiteX3" fmla="*/ 0 w 106263"/>
                    <a:gd name="connsiteY3" fmla="*/ 0 h 80200"/>
                    <a:gd name="connsiteX4" fmla="*/ 0 w 106263"/>
                    <a:gd name="connsiteY4" fmla="*/ 80201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3" h="80200">
                      <a:moveTo>
                        <a:pt x="0" y="80201"/>
                      </a:moveTo>
                      <a:lnTo>
                        <a:pt x="89791" y="80201"/>
                      </a:lnTo>
                      <a:cubicBezTo>
                        <a:pt x="98551" y="54769"/>
                        <a:pt x="104168" y="27908"/>
                        <a:pt x="106263" y="0"/>
                      </a:cubicBezTo>
                      <a:lnTo>
                        <a:pt x="0" y="0"/>
                      </a:lnTo>
                      <a:lnTo>
                        <a:pt x="0" y="80201"/>
                      </a:lnTo>
                      <a:close/>
                    </a:path>
                  </a:pathLst>
                </a:custGeom>
                <a:solidFill>
                  <a:srgbClr val="FFFFFF"/>
                </a:solidFill>
                <a:ln w="9515"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C1380FAB-1225-D4A4-817A-1FDD67AAC374}"/>
                    </a:ext>
                  </a:extLst>
                </p:cNvPr>
                <p:cNvSpPr/>
                <p:nvPr/>
              </p:nvSpPr>
              <p:spPr>
                <a:xfrm>
                  <a:off x="6099361" y="5774118"/>
                  <a:ext cx="84648" cy="102869"/>
                </a:xfrm>
                <a:custGeom>
                  <a:avLst/>
                  <a:gdLst>
                    <a:gd name="connsiteX0" fmla="*/ 0 w 84648"/>
                    <a:gd name="connsiteY0" fmla="*/ 102870 h 102869"/>
                    <a:gd name="connsiteX1" fmla="*/ 18948 w 84648"/>
                    <a:gd name="connsiteY1" fmla="*/ 102870 h 102869"/>
                    <a:gd name="connsiteX2" fmla="*/ 84649 w 84648"/>
                    <a:gd name="connsiteY2" fmla="*/ 0 h 102869"/>
                    <a:gd name="connsiteX3" fmla="*/ 0 w 84648"/>
                    <a:gd name="connsiteY3" fmla="*/ 0 h 102869"/>
                    <a:gd name="connsiteX4" fmla="*/ 0 w 84648"/>
                    <a:gd name="connsiteY4" fmla="*/ 102870 h 102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48" h="102869">
                      <a:moveTo>
                        <a:pt x="0" y="102870"/>
                      </a:moveTo>
                      <a:lnTo>
                        <a:pt x="18948" y="102870"/>
                      </a:lnTo>
                      <a:cubicBezTo>
                        <a:pt x="46942" y="73342"/>
                        <a:pt x="69414" y="38481"/>
                        <a:pt x="84649" y="0"/>
                      </a:cubicBezTo>
                      <a:lnTo>
                        <a:pt x="0" y="0"/>
                      </a:lnTo>
                      <a:lnTo>
                        <a:pt x="0" y="102870"/>
                      </a:lnTo>
                      <a:close/>
                    </a:path>
                  </a:pathLst>
                </a:custGeom>
                <a:solidFill>
                  <a:srgbClr val="FFFFFF"/>
                </a:solidFill>
                <a:ln w="9515" cap="flat">
                  <a:noFill/>
                  <a:prstDash val="solid"/>
                  <a:miter/>
                </a:ln>
              </p:spPr>
              <p:txBody>
                <a:bodyPr rtlCol="0" anchor="ctr"/>
                <a:lstStyle/>
                <a:p>
                  <a:endParaRPr lang="en-US"/>
                </a:p>
              </p:txBody>
            </p:sp>
          </p:grpSp>
          <p:sp>
            <p:nvSpPr>
              <p:cNvPr id="226" name="Freeform 225">
                <a:extLst>
                  <a:ext uri="{FF2B5EF4-FFF2-40B4-BE49-F238E27FC236}">
                    <a16:creationId xmlns:a16="http://schemas.microsoft.com/office/drawing/2014/main" id="{B1B19444-08D6-8F89-AA5A-ADE4FBB8FD17}"/>
                  </a:ext>
                </a:extLst>
              </p:cNvPr>
              <p:cNvSpPr/>
              <p:nvPr/>
            </p:nvSpPr>
            <p:spPr>
              <a:xfrm>
                <a:off x="5920447" y="5876702"/>
                <a:ext cx="109976" cy="190"/>
              </a:xfrm>
              <a:custGeom>
                <a:avLst/>
                <a:gdLst>
                  <a:gd name="connsiteX0" fmla="*/ 0 w 109976"/>
                  <a:gd name="connsiteY0" fmla="*/ 0 h 190"/>
                  <a:gd name="connsiteX1" fmla="*/ 109977 w 109976"/>
                  <a:gd name="connsiteY1" fmla="*/ 0 h 190"/>
                  <a:gd name="connsiteX2" fmla="*/ 109977 w 109976"/>
                  <a:gd name="connsiteY2" fmla="*/ 190 h 190"/>
                  <a:gd name="connsiteX3" fmla="*/ 0 w 109976"/>
                  <a:gd name="connsiteY3" fmla="*/ 190 h 190"/>
                </a:gdLst>
                <a:ahLst/>
                <a:cxnLst>
                  <a:cxn ang="0">
                    <a:pos x="connsiteX0" y="connsiteY0"/>
                  </a:cxn>
                  <a:cxn ang="0">
                    <a:pos x="connsiteX1" y="connsiteY1"/>
                  </a:cxn>
                  <a:cxn ang="0">
                    <a:pos x="connsiteX2" y="connsiteY2"/>
                  </a:cxn>
                  <a:cxn ang="0">
                    <a:pos x="connsiteX3" y="connsiteY3"/>
                  </a:cxn>
                </a:cxnLst>
                <a:rect l="l" t="t" r="r" b="b"/>
                <a:pathLst>
                  <a:path w="109976" h="190">
                    <a:moveTo>
                      <a:pt x="0" y="0"/>
                    </a:moveTo>
                    <a:lnTo>
                      <a:pt x="109977" y="0"/>
                    </a:lnTo>
                    <a:lnTo>
                      <a:pt x="109977" y="190"/>
                    </a:lnTo>
                    <a:lnTo>
                      <a:pt x="0" y="190"/>
                    </a:lnTo>
                    <a:close/>
                  </a:path>
                </a:pathLst>
              </a:custGeom>
              <a:solidFill>
                <a:srgbClr val="FFFFFF"/>
              </a:solidFill>
              <a:ln w="9515"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3CBA4475-4EC3-24DE-E546-AF79537DFCCF}"/>
                  </a:ext>
                </a:extLst>
              </p:cNvPr>
              <p:cNvSpPr/>
              <p:nvPr/>
            </p:nvSpPr>
            <p:spPr>
              <a:xfrm>
                <a:off x="5740295" y="5876702"/>
                <a:ext cx="109976" cy="190"/>
              </a:xfrm>
              <a:custGeom>
                <a:avLst/>
                <a:gdLst>
                  <a:gd name="connsiteX0" fmla="*/ 0 w 109976"/>
                  <a:gd name="connsiteY0" fmla="*/ 0 h 190"/>
                  <a:gd name="connsiteX1" fmla="*/ 109977 w 109976"/>
                  <a:gd name="connsiteY1" fmla="*/ 0 h 190"/>
                  <a:gd name="connsiteX2" fmla="*/ 109977 w 109976"/>
                  <a:gd name="connsiteY2" fmla="*/ 190 h 190"/>
                  <a:gd name="connsiteX3" fmla="*/ 0 w 109976"/>
                  <a:gd name="connsiteY3" fmla="*/ 190 h 190"/>
                </a:gdLst>
                <a:ahLst/>
                <a:cxnLst>
                  <a:cxn ang="0">
                    <a:pos x="connsiteX0" y="connsiteY0"/>
                  </a:cxn>
                  <a:cxn ang="0">
                    <a:pos x="connsiteX1" y="connsiteY1"/>
                  </a:cxn>
                  <a:cxn ang="0">
                    <a:pos x="connsiteX2" y="connsiteY2"/>
                  </a:cxn>
                  <a:cxn ang="0">
                    <a:pos x="connsiteX3" y="connsiteY3"/>
                  </a:cxn>
                </a:cxnLst>
                <a:rect l="l" t="t" r="r" b="b"/>
                <a:pathLst>
                  <a:path w="109976" h="190">
                    <a:moveTo>
                      <a:pt x="0" y="0"/>
                    </a:moveTo>
                    <a:lnTo>
                      <a:pt x="109977" y="0"/>
                    </a:lnTo>
                    <a:lnTo>
                      <a:pt x="109977" y="190"/>
                    </a:lnTo>
                    <a:lnTo>
                      <a:pt x="0" y="190"/>
                    </a:lnTo>
                    <a:close/>
                  </a:path>
                </a:pathLst>
              </a:custGeom>
              <a:solidFill>
                <a:srgbClr val="FFFFFF"/>
              </a:solidFill>
              <a:ln w="9515"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9BE9AACA-1CF0-A91F-DCDA-DF3C3FFBECD9}"/>
                  </a:ext>
                </a:extLst>
              </p:cNvPr>
              <p:cNvSpPr/>
              <p:nvPr/>
            </p:nvSpPr>
            <p:spPr>
              <a:xfrm>
                <a:off x="5740295" y="5796787"/>
                <a:ext cx="290129" cy="79914"/>
              </a:xfrm>
              <a:custGeom>
                <a:avLst/>
                <a:gdLst>
                  <a:gd name="connsiteX0" fmla="*/ 109977 w 290129"/>
                  <a:gd name="connsiteY0" fmla="*/ 54674 h 79914"/>
                  <a:gd name="connsiteX1" fmla="*/ 130734 w 290129"/>
                  <a:gd name="connsiteY1" fmla="*/ 24670 h 79914"/>
                  <a:gd name="connsiteX2" fmla="*/ 134067 w 290129"/>
                  <a:gd name="connsiteY2" fmla="*/ 23431 h 79914"/>
                  <a:gd name="connsiteX3" fmla="*/ 156443 w 290129"/>
                  <a:gd name="connsiteY3" fmla="*/ 23431 h 79914"/>
                  <a:gd name="connsiteX4" fmla="*/ 159490 w 290129"/>
                  <a:gd name="connsiteY4" fmla="*/ 24575 h 79914"/>
                  <a:gd name="connsiteX5" fmla="*/ 180152 w 290129"/>
                  <a:gd name="connsiteY5" fmla="*/ 54578 h 79914"/>
                  <a:gd name="connsiteX6" fmla="*/ 180152 w 290129"/>
                  <a:gd name="connsiteY6" fmla="*/ 79915 h 79914"/>
                  <a:gd name="connsiteX7" fmla="*/ 290129 w 290129"/>
                  <a:gd name="connsiteY7" fmla="*/ 79915 h 79914"/>
                  <a:gd name="connsiteX8" fmla="*/ 290129 w 290129"/>
                  <a:gd name="connsiteY8" fmla="*/ 0 h 79914"/>
                  <a:gd name="connsiteX9" fmla="*/ 0 w 290129"/>
                  <a:gd name="connsiteY9" fmla="*/ 0 h 79914"/>
                  <a:gd name="connsiteX10" fmla="*/ 0 w 290129"/>
                  <a:gd name="connsiteY10" fmla="*/ 79915 h 79914"/>
                  <a:gd name="connsiteX11" fmla="*/ 109977 w 290129"/>
                  <a:gd name="connsiteY11" fmla="*/ 79915 h 79914"/>
                  <a:gd name="connsiteX12" fmla="*/ 109977 w 290129"/>
                  <a:gd name="connsiteY12" fmla="*/ 54674 h 7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129" h="79914">
                    <a:moveTo>
                      <a:pt x="109977" y="54674"/>
                    </a:moveTo>
                    <a:cubicBezTo>
                      <a:pt x="109977" y="41339"/>
                      <a:pt x="118261" y="29337"/>
                      <a:pt x="130734" y="24670"/>
                    </a:cubicBezTo>
                    <a:lnTo>
                      <a:pt x="134067" y="23431"/>
                    </a:lnTo>
                    <a:cubicBezTo>
                      <a:pt x="141303" y="20765"/>
                      <a:pt x="149207" y="20765"/>
                      <a:pt x="156443" y="23431"/>
                    </a:cubicBezTo>
                    <a:lnTo>
                      <a:pt x="159490" y="24575"/>
                    </a:lnTo>
                    <a:cubicBezTo>
                      <a:pt x="171964" y="29337"/>
                      <a:pt x="180152" y="41243"/>
                      <a:pt x="180152" y="54578"/>
                    </a:cubicBezTo>
                    <a:lnTo>
                      <a:pt x="180152" y="79915"/>
                    </a:lnTo>
                    <a:lnTo>
                      <a:pt x="290129" y="79915"/>
                    </a:lnTo>
                    <a:lnTo>
                      <a:pt x="290129" y="0"/>
                    </a:lnTo>
                    <a:lnTo>
                      <a:pt x="0" y="0"/>
                    </a:lnTo>
                    <a:lnTo>
                      <a:pt x="0" y="79915"/>
                    </a:lnTo>
                    <a:lnTo>
                      <a:pt x="109977" y="79915"/>
                    </a:lnTo>
                    <a:lnTo>
                      <a:pt x="109977" y="54674"/>
                    </a:lnTo>
                    <a:close/>
                  </a:path>
                </a:pathLst>
              </a:custGeom>
              <a:solidFill>
                <a:srgbClr val="FFFFFF"/>
              </a:solidFill>
              <a:ln w="9515"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17136B79-65B8-EFA1-D03B-6CFDD82DB466}"/>
                  </a:ext>
                </a:extLst>
              </p:cNvPr>
              <p:cNvSpPr/>
              <p:nvPr/>
            </p:nvSpPr>
            <p:spPr>
              <a:xfrm>
                <a:off x="5686592" y="5557519"/>
                <a:ext cx="39039" cy="319182"/>
              </a:xfrm>
              <a:custGeom>
                <a:avLst/>
                <a:gdLst>
                  <a:gd name="connsiteX0" fmla="*/ 26185 w 39039"/>
                  <a:gd name="connsiteY0" fmla="*/ 0 h 319182"/>
                  <a:gd name="connsiteX1" fmla="*/ 26185 w 39039"/>
                  <a:gd name="connsiteY1" fmla="*/ 26670 h 319182"/>
                  <a:gd name="connsiteX2" fmla="*/ 12950 w 39039"/>
                  <a:gd name="connsiteY2" fmla="*/ 26670 h 319182"/>
                  <a:gd name="connsiteX3" fmla="*/ 12950 w 39039"/>
                  <a:gd name="connsiteY3" fmla="*/ 0 h 319182"/>
                  <a:gd name="connsiteX4" fmla="*/ 0 w 39039"/>
                  <a:gd name="connsiteY4" fmla="*/ 0 h 319182"/>
                  <a:gd name="connsiteX5" fmla="*/ 0 w 39039"/>
                  <a:gd name="connsiteY5" fmla="*/ 319183 h 319182"/>
                  <a:gd name="connsiteX6" fmla="*/ 39039 w 39039"/>
                  <a:gd name="connsiteY6" fmla="*/ 319183 h 319182"/>
                  <a:gd name="connsiteX7" fmla="*/ 39039 w 39039"/>
                  <a:gd name="connsiteY7" fmla="*/ 0 h 319182"/>
                  <a:gd name="connsiteX8" fmla="*/ 26185 w 39039"/>
                  <a:gd name="connsiteY8" fmla="*/ 0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9" h="319182">
                    <a:moveTo>
                      <a:pt x="26185" y="0"/>
                    </a:moveTo>
                    <a:lnTo>
                      <a:pt x="26185" y="26670"/>
                    </a:lnTo>
                    <a:lnTo>
                      <a:pt x="12950" y="26670"/>
                    </a:lnTo>
                    <a:lnTo>
                      <a:pt x="12950" y="0"/>
                    </a:lnTo>
                    <a:lnTo>
                      <a:pt x="0" y="0"/>
                    </a:lnTo>
                    <a:lnTo>
                      <a:pt x="0" y="319183"/>
                    </a:lnTo>
                    <a:lnTo>
                      <a:pt x="39039" y="319183"/>
                    </a:lnTo>
                    <a:lnTo>
                      <a:pt x="39039" y="0"/>
                    </a:lnTo>
                    <a:lnTo>
                      <a:pt x="26185" y="0"/>
                    </a:lnTo>
                    <a:close/>
                  </a:path>
                </a:pathLst>
              </a:custGeom>
              <a:solidFill>
                <a:srgbClr val="FFFFFF"/>
              </a:solidFill>
              <a:ln w="9515"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FD502C2C-D7FB-AC47-BCFC-4C52435D9A60}"/>
                  </a:ext>
                </a:extLst>
              </p:cNvPr>
              <p:cNvSpPr/>
              <p:nvPr/>
            </p:nvSpPr>
            <p:spPr>
              <a:xfrm>
                <a:off x="6044802" y="5557519"/>
                <a:ext cx="39039" cy="319182"/>
              </a:xfrm>
              <a:custGeom>
                <a:avLst/>
                <a:gdLst>
                  <a:gd name="connsiteX0" fmla="*/ 39039 w 39039"/>
                  <a:gd name="connsiteY0" fmla="*/ 0 h 319182"/>
                  <a:gd name="connsiteX1" fmla="*/ 26185 w 39039"/>
                  <a:gd name="connsiteY1" fmla="*/ 0 h 319182"/>
                  <a:gd name="connsiteX2" fmla="*/ 26185 w 39039"/>
                  <a:gd name="connsiteY2" fmla="*/ 26670 h 319182"/>
                  <a:gd name="connsiteX3" fmla="*/ 12950 w 39039"/>
                  <a:gd name="connsiteY3" fmla="*/ 26670 h 319182"/>
                  <a:gd name="connsiteX4" fmla="*/ 12950 w 39039"/>
                  <a:gd name="connsiteY4" fmla="*/ 0 h 319182"/>
                  <a:gd name="connsiteX5" fmla="*/ 0 w 39039"/>
                  <a:gd name="connsiteY5" fmla="*/ 0 h 319182"/>
                  <a:gd name="connsiteX6" fmla="*/ 0 w 39039"/>
                  <a:gd name="connsiteY6" fmla="*/ 319183 h 319182"/>
                  <a:gd name="connsiteX7" fmla="*/ 39039 w 39039"/>
                  <a:gd name="connsiteY7" fmla="*/ 319183 h 319182"/>
                  <a:gd name="connsiteX8" fmla="*/ 39039 w 39039"/>
                  <a:gd name="connsiteY8" fmla="*/ 0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9" h="319182">
                    <a:moveTo>
                      <a:pt x="39039" y="0"/>
                    </a:moveTo>
                    <a:lnTo>
                      <a:pt x="26185" y="0"/>
                    </a:lnTo>
                    <a:lnTo>
                      <a:pt x="26185" y="26670"/>
                    </a:lnTo>
                    <a:lnTo>
                      <a:pt x="12950" y="26670"/>
                    </a:lnTo>
                    <a:lnTo>
                      <a:pt x="12950" y="0"/>
                    </a:lnTo>
                    <a:lnTo>
                      <a:pt x="0" y="0"/>
                    </a:lnTo>
                    <a:lnTo>
                      <a:pt x="0" y="319183"/>
                    </a:lnTo>
                    <a:lnTo>
                      <a:pt x="39039" y="319183"/>
                    </a:lnTo>
                    <a:lnTo>
                      <a:pt x="39039" y="0"/>
                    </a:lnTo>
                    <a:close/>
                  </a:path>
                </a:pathLst>
              </a:custGeom>
              <a:solidFill>
                <a:srgbClr val="FFFFFF"/>
              </a:solidFill>
              <a:ln w="9515"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DC1EF7F7-FFF6-B7E2-3E66-070D23D0C1EB}"/>
                  </a:ext>
                </a:extLst>
              </p:cNvPr>
              <p:cNvSpPr/>
              <p:nvPr/>
            </p:nvSpPr>
            <p:spPr>
              <a:xfrm>
                <a:off x="6047563" y="5460650"/>
                <a:ext cx="37896" cy="57150"/>
              </a:xfrm>
              <a:custGeom>
                <a:avLst/>
                <a:gdLst>
                  <a:gd name="connsiteX0" fmla="*/ 35516 w 37896"/>
                  <a:gd name="connsiteY0" fmla="*/ 28480 h 57150"/>
                  <a:gd name="connsiteX1" fmla="*/ 29137 w 37896"/>
                  <a:gd name="connsiteY1" fmla="*/ 21812 h 57150"/>
                  <a:gd name="connsiteX2" fmla="*/ 19996 w 37896"/>
                  <a:gd name="connsiteY2" fmla="*/ 19336 h 57150"/>
                  <a:gd name="connsiteX3" fmla="*/ 14092 w 37896"/>
                  <a:gd name="connsiteY3" fmla="*/ 20383 h 57150"/>
                  <a:gd name="connsiteX4" fmla="*/ 9712 w 37896"/>
                  <a:gd name="connsiteY4" fmla="*/ 23050 h 57150"/>
                  <a:gd name="connsiteX5" fmla="*/ 9427 w 37896"/>
                  <a:gd name="connsiteY5" fmla="*/ 23050 h 57150"/>
                  <a:gd name="connsiteX6" fmla="*/ 11236 w 37896"/>
                  <a:gd name="connsiteY6" fmla="*/ 7334 h 57150"/>
                  <a:gd name="connsiteX7" fmla="*/ 35135 w 37896"/>
                  <a:gd name="connsiteY7" fmla="*/ 7334 h 57150"/>
                  <a:gd name="connsiteX8" fmla="*/ 35135 w 37896"/>
                  <a:gd name="connsiteY8" fmla="*/ 0 h 57150"/>
                  <a:gd name="connsiteX9" fmla="*/ 4190 w 37896"/>
                  <a:gd name="connsiteY9" fmla="*/ 0 h 57150"/>
                  <a:gd name="connsiteX10" fmla="*/ 1047 w 37896"/>
                  <a:gd name="connsiteY10" fmla="*/ 28384 h 57150"/>
                  <a:gd name="connsiteX11" fmla="*/ 8855 w 37896"/>
                  <a:gd name="connsiteY11" fmla="*/ 29527 h 57150"/>
                  <a:gd name="connsiteX12" fmla="*/ 13045 w 37896"/>
                  <a:gd name="connsiteY12" fmla="*/ 27242 h 57150"/>
                  <a:gd name="connsiteX13" fmla="*/ 18187 w 37896"/>
                  <a:gd name="connsiteY13" fmla="*/ 26384 h 57150"/>
                  <a:gd name="connsiteX14" fmla="*/ 24090 w 37896"/>
                  <a:gd name="connsiteY14" fmla="*/ 28003 h 57150"/>
                  <a:gd name="connsiteX15" fmla="*/ 28185 w 37896"/>
                  <a:gd name="connsiteY15" fmla="*/ 32194 h 57150"/>
                  <a:gd name="connsiteX16" fmla="*/ 29708 w 37896"/>
                  <a:gd name="connsiteY16" fmla="*/ 38291 h 57150"/>
                  <a:gd name="connsiteX17" fmla="*/ 28280 w 37896"/>
                  <a:gd name="connsiteY17" fmla="*/ 44291 h 57150"/>
                  <a:gd name="connsiteX18" fmla="*/ 24281 w 37896"/>
                  <a:gd name="connsiteY18" fmla="*/ 48387 h 57150"/>
                  <a:gd name="connsiteX19" fmla="*/ 18472 w 37896"/>
                  <a:gd name="connsiteY19" fmla="*/ 49911 h 57150"/>
                  <a:gd name="connsiteX20" fmla="*/ 11521 w 37896"/>
                  <a:gd name="connsiteY20" fmla="*/ 47625 h 57150"/>
                  <a:gd name="connsiteX21" fmla="*/ 8284 w 37896"/>
                  <a:gd name="connsiteY21" fmla="*/ 41624 h 57150"/>
                  <a:gd name="connsiteX22" fmla="*/ 0 w 37896"/>
                  <a:gd name="connsiteY22" fmla="*/ 41624 h 57150"/>
                  <a:gd name="connsiteX23" fmla="*/ 2666 w 37896"/>
                  <a:gd name="connsiteY23" fmla="*/ 49625 h 57150"/>
                  <a:gd name="connsiteX24" fmla="*/ 9236 w 37896"/>
                  <a:gd name="connsiteY24" fmla="*/ 55150 h 57150"/>
                  <a:gd name="connsiteX25" fmla="*/ 18472 w 37896"/>
                  <a:gd name="connsiteY25" fmla="*/ 57150 h 57150"/>
                  <a:gd name="connsiteX26" fmla="*/ 28565 w 37896"/>
                  <a:gd name="connsiteY26" fmla="*/ 54673 h 57150"/>
                  <a:gd name="connsiteX27" fmla="*/ 35421 w 37896"/>
                  <a:gd name="connsiteY27" fmla="*/ 47911 h 57150"/>
                  <a:gd name="connsiteX28" fmla="*/ 37897 w 37896"/>
                  <a:gd name="connsiteY28" fmla="*/ 38100 h 57150"/>
                  <a:gd name="connsiteX29" fmla="*/ 35611 w 37896"/>
                  <a:gd name="connsiteY29" fmla="*/ 2838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7896" h="57150">
                    <a:moveTo>
                      <a:pt x="35516" y="28480"/>
                    </a:moveTo>
                    <a:cubicBezTo>
                      <a:pt x="33993" y="25718"/>
                      <a:pt x="31803" y="23431"/>
                      <a:pt x="29137" y="21812"/>
                    </a:cubicBezTo>
                    <a:cubicBezTo>
                      <a:pt x="26471" y="20193"/>
                      <a:pt x="23424" y="19336"/>
                      <a:pt x="19996" y="19336"/>
                    </a:cubicBezTo>
                    <a:cubicBezTo>
                      <a:pt x="17901" y="19336"/>
                      <a:pt x="15997" y="19717"/>
                      <a:pt x="14092" y="20383"/>
                    </a:cubicBezTo>
                    <a:cubicBezTo>
                      <a:pt x="12283" y="21145"/>
                      <a:pt x="10760" y="22003"/>
                      <a:pt x="9712" y="23050"/>
                    </a:cubicBezTo>
                    <a:lnTo>
                      <a:pt x="9427" y="23050"/>
                    </a:lnTo>
                    <a:lnTo>
                      <a:pt x="11236" y="7334"/>
                    </a:lnTo>
                    <a:lnTo>
                      <a:pt x="35135" y="7334"/>
                    </a:lnTo>
                    <a:lnTo>
                      <a:pt x="35135" y="0"/>
                    </a:lnTo>
                    <a:lnTo>
                      <a:pt x="4190" y="0"/>
                    </a:lnTo>
                    <a:lnTo>
                      <a:pt x="1047" y="28384"/>
                    </a:lnTo>
                    <a:lnTo>
                      <a:pt x="8855" y="29527"/>
                    </a:lnTo>
                    <a:cubicBezTo>
                      <a:pt x="9903" y="28575"/>
                      <a:pt x="11331" y="27813"/>
                      <a:pt x="13045" y="27242"/>
                    </a:cubicBezTo>
                    <a:cubicBezTo>
                      <a:pt x="14759" y="26670"/>
                      <a:pt x="16473" y="26384"/>
                      <a:pt x="18187" y="26384"/>
                    </a:cubicBezTo>
                    <a:cubicBezTo>
                      <a:pt x="20377" y="26384"/>
                      <a:pt x="22376" y="26956"/>
                      <a:pt x="24090" y="28003"/>
                    </a:cubicBezTo>
                    <a:cubicBezTo>
                      <a:pt x="25804" y="29051"/>
                      <a:pt x="27137" y="30480"/>
                      <a:pt x="28185" y="32194"/>
                    </a:cubicBezTo>
                    <a:cubicBezTo>
                      <a:pt x="29137" y="34004"/>
                      <a:pt x="29708" y="36004"/>
                      <a:pt x="29708" y="38291"/>
                    </a:cubicBezTo>
                    <a:cubicBezTo>
                      <a:pt x="29708" y="40576"/>
                      <a:pt x="29232" y="42577"/>
                      <a:pt x="28280" y="44291"/>
                    </a:cubicBezTo>
                    <a:cubicBezTo>
                      <a:pt x="27328" y="46006"/>
                      <a:pt x="25994" y="47434"/>
                      <a:pt x="24281" y="48387"/>
                    </a:cubicBezTo>
                    <a:cubicBezTo>
                      <a:pt x="22567" y="49340"/>
                      <a:pt x="20662" y="49911"/>
                      <a:pt x="18472" y="49911"/>
                    </a:cubicBezTo>
                    <a:cubicBezTo>
                      <a:pt x="15806" y="49911"/>
                      <a:pt x="13426" y="49149"/>
                      <a:pt x="11521" y="47625"/>
                    </a:cubicBezTo>
                    <a:cubicBezTo>
                      <a:pt x="9617" y="46101"/>
                      <a:pt x="8474" y="44101"/>
                      <a:pt x="8284" y="41624"/>
                    </a:cubicBezTo>
                    <a:lnTo>
                      <a:pt x="0" y="41624"/>
                    </a:lnTo>
                    <a:cubicBezTo>
                      <a:pt x="95" y="44577"/>
                      <a:pt x="952" y="47244"/>
                      <a:pt x="2666" y="49625"/>
                    </a:cubicBezTo>
                    <a:cubicBezTo>
                      <a:pt x="4285" y="51911"/>
                      <a:pt x="6475" y="53816"/>
                      <a:pt x="9236" y="55150"/>
                    </a:cubicBezTo>
                    <a:cubicBezTo>
                      <a:pt x="11997" y="56483"/>
                      <a:pt x="15044" y="57150"/>
                      <a:pt x="18472" y="57150"/>
                    </a:cubicBezTo>
                    <a:cubicBezTo>
                      <a:pt x="22281" y="57150"/>
                      <a:pt x="25614" y="56293"/>
                      <a:pt x="28565" y="54673"/>
                    </a:cubicBezTo>
                    <a:cubicBezTo>
                      <a:pt x="31517" y="53054"/>
                      <a:pt x="33802" y="50768"/>
                      <a:pt x="35421" y="47911"/>
                    </a:cubicBezTo>
                    <a:cubicBezTo>
                      <a:pt x="37040" y="45053"/>
                      <a:pt x="37897" y="41815"/>
                      <a:pt x="37897" y="38100"/>
                    </a:cubicBezTo>
                    <a:cubicBezTo>
                      <a:pt x="37897" y="34480"/>
                      <a:pt x="37135" y="31242"/>
                      <a:pt x="35611" y="28384"/>
                    </a:cubicBezTo>
                  </a:path>
                </a:pathLst>
              </a:custGeom>
              <a:solidFill>
                <a:srgbClr val="FFFFFF"/>
              </a:solidFill>
              <a:ln w="9515"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9E6A1A0F-8B34-34D4-B607-F02EC48F3331}"/>
                  </a:ext>
                </a:extLst>
              </p:cNvPr>
              <p:cNvSpPr/>
              <p:nvPr/>
            </p:nvSpPr>
            <p:spPr>
              <a:xfrm>
                <a:off x="5995479" y="5460745"/>
                <a:ext cx="42181" cy="56292"/>
              </a:xfrm>
              <a:custGeom>
                <a:avLst/>
                <a:gdLst>
                  <a:gd name="connsiteX0" fmla="*/ 26756 w 42181"/>
                  <a:gd name="connsiteY0" fmla="*/ 38100 h 56292"/>
                  <a:gd name="connsiteX1" fmla="*/ 8951 w 42181"/>
                  <a:gd name="connsiteY1" fmla="*/ 38100 h 56292"/>
                  <a:gd name="connsiteX2" fmla="*/ 8951 w 42181"/>
                  <a:gd name="connsiteY2" fmla="*/ 37624 h 56292"/>
                  <a:gd name="connsiteX3" fmla="*/ 26375 w 42181"/>
                  <a:gd name="connsiteY3" fmla="*/ 10097 h 56292"/>
                  <a:gd name="connsiteX4" fmla="*/ 26851 w 42181"/>
                  <a:gd name="connsiteY4" fmla="*/ 10097 h 56292"/>
                  <a:gd name="connsiteX5" fmla="*/ 26851 w 42181"/>
                  <a:gd name="connsiteY5" fmla="*/ 38100 h 56292"/>
                  <a:gd name="connsiteX6" fmla="*/ 34850 w 42181"/>
                  <a:gd name="connsiteY6" fmla="*/ 0 h 56292"/>
                  <a:gd name="connsiteX7" fmla="*/ 24376 w 42181"/>
                  <a:gd name="connsiteY7" fmla="*/ 0 h 56292"/>
                  <a:gd name="connsiteX8" fmla="*/ 0 w 42181"/>
                  <a:gd name="connsiteY8" fmla="*/ 38481 h 56292"/>
                  <a:gd name="connsiteX9" fmla="*/ 0 w 42181"/>
                  <a:gd name="connsiteY9" fmla="*/ 45339 h 56292"/>
                  <a:gd name="connsiteX10" fmla="*/ 26661 w 42181"/>
                  <a:gd name="connsiteY10" fmla="*/ 45339 h 56292"/>
                  <a:gd name="connsiteX11" fmla="*/ 26661 w 42181"/>
                  <a:gd name="connsiteY11" fmla="*/ 56293 h 56292"/>
                  <a:gd name="connsiteX12" fmla="*/ 34755 w 42181"/>
                  <a:gd name="connsiteY12" fmla="*/ 56293 h 56292"/>
                  <a:gd name="connsiteX13" fmla="*/ 34755 w 42181"/>
                  <a:gd name="connsiteY13" fmla="*/ 45339 h 56292"/>
                  <a:gd name="connsiteX14" fmla="*/ 42182 w 42181"/>
                  <a:gd name="connsiteY14" fmla="*/ 45339 h 56292"/>
                  <a:gd name="connsiteX15" fmla="*/ 42182 w 42181"/>
                  <a:gd name="connsiteY15" fmla="*/ 38100 h 56292"/>
                  <a:gd name="connsiteX16" fmla="*/ 34755 w 42181"/>
                  <a:gd name="connsiteY16" fmla="*/ 38100 h 56292"/>
                  <a:gd name="connsiteX17" fmla="*/ 34755 w 42181"/>
                  <a:gd name="connsiteY17" fmla="*/ 0 h 5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181" h="56292">
                    <a:moveTo>
                      <a:pt x="26756" y="38100"/>
                    </a:moveTo>
                    <a:lnTo>
                      <a:pt x="8951" y="38100"/>
                    </a:lnTo>
                    <a:lnTo>
                      <a:pt x="8951" y="37624"/>
                    </a:lnTo>
                    <a:lnTo>
                      <a:pt x="26375" y="10097"/>
                    </a:lnTo>
                    <a:lnTo>
                      <a:pt x="26851" y="10097"/>
                    </a:lnTo>
                    <a:lnTo>
                      <a:pt x="26851" y="38100"/>
                    </a:lnTo>
                    <a:close/>
                    <a:moveTo>
                      <a:pt x="34850" y="0"/>
                    </a:moveTo>
                    <a:lnTo>
                      <a:pt x="24376" y="0"/>
                    </a:lnTo>
                    <a:lnTo>
                      <a:pt x="0" y="38481"/>
                    </a:lnTo>
                    <a:lnTo>
                      <a:pt x="0" y="45339"/>
                    </a:lnTo>
                    <a:lnTo>
                      <a:pt x="26661" y="45339"/>
                    </a:lnTo>
                    <a:lnTo>
                      <a:pt x="26661" y="56293"/>
                    </a:lnTo>
                    <a:lnTo>
                      <a:pt x="34755" y="56293"/>
                    </a:lnTo>
                    <a:lnTo>
                      <a:pt x="34755" y="45339"/>
                    </a:lnTo>
                    <a:lnTo>
                      <a:pt x="42182" y="45339"/>
                    </a:lnTo>
                    <a:lnTo>
                      <a:pt x="42182" y="38100"/>
                    </a:lnTo>
                    <a:lnTo>
                      <a:pt x="34755" y="38100"/>
                    </a:lnTo>
                    <a:lnTo>
                      <a:pt x="34755" y="0"/>
                    </a:lnTo>
                    <a:close/>
                  </a:path>
                </a:pathLst>
              </a:custGeom>
              <a:solidFill>
                <a:srgbClr val="FFFFFF"/>
              </a:solidFill>
              <a:ln w="9515"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2DB122AE-1BF8-4EAD-F20B-501BA9CAFB59}"/>
                  </a:ext>
                </a:extLst>
              </p:cNvPr>
              <p:cNvSpPr/>
              <p:nvPr/>
            </p:nvSpPr>
            <p:spPr>
              <a:xfrm>
                <a:off x="5724869" y="5459603"/>
                <a:ext cx="40467" cy="58578"/>
              </a:xfrm>
              <a:custGeom>
                <a:avLst/>
                <a:gdLst>
                  <a:gd name="connsiteX0" fmla="*/ 30470 w 40467"/>
                  <a:gd name="connsiteY0" fmla="*/ 47053 h 58578"/>
                  <a:gd name="connsiteX1" fmla="*/ 26471 w 40467"/>
                  <a:gd name="connsiteY1" fmla="*/ 50387 h 58578"/>
                  <a:gd name="connsiteX2" fmla="*/ 20377 w 40467"/>
                  <a:gd name="connsiteY2" fmla="*/ 51530 h 58578"/>
                  <a:gd name="connsiteX3" fmla="*/ 14187 w 40467"/>
                  <a:gd name="connsiteY3" fmla="*/ 50387 h 58578"/>
                  <a:gd name="connsiteX4" fmla="*/ 10188 w 40467"/>
                  <a:gd name="connsiteY4" fmla="*/ 47053 h 58578"/>
                  <a:gd name="connsiteX5" fmla="*/ 8760 w 40467"/>
                  <a:gd name="connsiteY5" fmla="*/ 42100 h 58578"/>
                  <a:gd name="connsiteX6" fmla="*/ 10188 w 40467"/>
                  <a:gd name="connsiteY6" fmla="*/ 36862 h 58578"/>
                  <a:gd name="connsiteX7" fmla="*/ 14283 w 40467"/>
                  <a:gd name="connsiteY7" fmla="*/ 33242 h 58578"/>
                  <a:gd name="connsiteX8" fmla="*/ 20281 w 40467"/>
                  <a:gd name="connsiteY8" fmla="*/ 31909 h 58578"/>
                  <a:gd name="connsiteX9" fmla="*/ 26185 w 40467"/>
                  <a:gd name="connsiteY9" fmla="*/ 33242 h 58578"/>
                  <a:gd name="connsiteX10" fmla="*/ 30279 w 40467"/>
                  <a:gd name="connsiteY10" fmla="*/ 36862 h 58578"/>
                  <a:gd name="connsiteX11" fmla="*/ 31803 w 40467"/>
                  <a:gd name="connsiteY11" fmla="*/ 42100 h 58578"/>
                  <a:gd name="connsiteX12" fmla="*/ 30375 w 40467"/>
                  <a:gd name="connsiteY12" fmla="*/ 47053 h 58578"/>
                  <a:gd name="connsiteX13" fmla="*/ 10474 w 40467"/>
                  <a:gd name="connsiteY13" fmla="*/ 16002 h 58578"/>
                  <a:gd name="connsiteX14" fmla="*/ 11712 w 40467"/>
                  <a:gd name="connsiteY14" fmla="*/ 11335 h 58578"/>
                  <a:gd name="connsiteX15" fmla="*/ 15140 w 40467"/>
                  <a:gd name="connsiteY15" fmla="*/ 8192 h 58578"/>
                  <a:gd name="connsiteX16" fmla="*/ 20281 w 40467"/>
                  <a:gd name="connsiteY16" fmla="*/ 7048 h 58578"/>
                  <a:gd name="connsiteX17" fmla="*/ 25328 w 40467"/>
                  <a:gd name="connsiteY17" fmla="*/ 8192 h 58578"/>
                  <a:gd name="connsiteX18" fmla="*/ 28756 w 40467"/>
                  <a:gd name="connsiteY18" fmla="*/ 11335 h 58578"/>
                  <a:gd name="connsiteX19" fmla="*/ 29994 w 40467"/>
                  <a:gd name="connsiteY19" fmla="*/ 16002 h 58578"/>
                  <a:gd name="connsiteX20" fmla="*/ 28661 w 40467"/>
                  <a:gd name="connsiteY20" fmla="*/ 20765 h 58578"/>
                  <a:gd name="connsiteX21" fmla="*/ 25233 w 40467"/>
                  <a:gd name="connsiteY21" fmla="*/ 23908 h 58578"/>
                  <a:gd name="connsiteX22" fmla="*/ 20186 w 40467"/>
                  <a:gd name="connsiteY22" fmla="*/ 25051 h 58578"/>
                  <a:gd name="connsiteX23" fmla="*/ 15044 w 40467"/>
                  <a:gd name="connsiteY23" fmla="*/ 23908 h 58578"/>
                  <a:gd name="connsiteX24" fmla="*/ 11617 w 40467"/>
                  <a:gd name="connsiteY24" fmla="*/ 20765 h 58578"/>
                  <a:gd name="connsiteX25" fmla="*/ 10379 w 40467"/>
                  <a:gd name="connsiteY25" fmla="*/ 16002 h 58578"/>
                  <a:gd name="connsiteX26" fmla="*/ 34755 w 40467"/>
                  <a:gd name="connsiteY26" fmla="*/ 30861 h 58578"/>
                  <a:gd name="connsiteX27" fmla="*/ 28946 w 40467"/>
                  <a:gd name="connsiteY27" fmla="*/ 28289 h 58578"/>
                  <a:gd name="connsiteX28" fmla="*/ 28946 w 40467"/>
                  <a:gd name="connsiteY28" fmla="*/ 27908 h 58578"/>
                  <a:gd name="connsiteX29" fmla="*/ 35707 w 40467"/>
                  <a:gd name="connsiteY29" fmla="*/ 23336 h 58578"/>
                  <a:gd name="connsiteX30" fmla="*/ 38278 w 40467"/>
                  <a:gd name="connsiteY30" fmla="*/ 15240 h 58578"/>
                  <a:gd name="connsiteX31" fmla="*/ 35897 w 40467"/>
                  <a:gd name="connsiteY31" fmla="*/ 7429 h 58578"/>
                  <a:gd name="connsiteX32" fmla="*/ 29422 w 40467"/>
                  <a:gd name="connsiteY32" fmla="*/ 2000 h 58578"/>
                  <a:gd name="connsiteX33" fmla="*/ 20091 w 40467"/>
                  <a:gd name="connsiteY33" fmla="*/ 0 h 58578"/>
                  <a:gd name="connsiteX34" fmla="*/ 10760 w 40467"/>
                  <a:gd name="connsiteY34" fmla="*/ 2000 h 58578"/>
                  <a:gd name="connsiteX35" fmla="*/ 4285 w 40467"/>
                  <a:gd name="connsiteY35" fmla="*/ 7429 h 58578"/>
                  <a:gd name="connsiteX36" fmla="*/ 2000 w 40467"/>
                  <a:gd name="connsiteY36" fmla="*/ 15240 h 58578"/>
                  <a:gd name="connsiteX37" fmla="*/ 4570 w 40467"/>
                  <a:gd name="connsiteY37" fmla="*/ 23336 h 58578"/>
                  <a:gd name="connsiteX38" fmla="*/ 11426 w 40467"/>
                  <a:gd name="connsiteY38" fmla="*/ 27908 h 58578"/>
                  <a:gd name="connsiteX39" fmla="*/ 11426 w 40467"/>
                  <a:gd name="connsiteY39" fmla="*/ 28289 h 58578"/>
                  <a:gd name="connsiteX40" fmla="*/ 5618 w 40467"/>
                  <a:gd name="connsiteY40" fmla="*/ 30861 h 58578"/>
                  <a:gd name="connsiteX41" fmla="*/ 1523 w 40467"/>
                  <a:gd name="connsiteY41" fmla="*/ 35909 h 58578"/>
                  <a:gd name="connsiteX42" fmla="*/ 0 w 40467"/>
                  <a:gd name="connsiteY42" fmla="*/ 42577 h 58578"/>
                  <a:gd name="connsiteX43" fmla="*/ 2571 w 40467"/>
                  <a:gd name="connsiteY43" fmla="*/ 50768 h 58578"/>
                  <a:gd name="connsiteX44" fmla="*/ 9712 w 40467"/>
                  <a:gd name="connsiteY44" fmla="*/ 56483 h 58578"/>
                  <a:gd name="connsiteX45" fmla="*/ 20281 w 40467"/>
                  <a:gd name="connsiteY45" fmla="*/ 58579 h 58578"/>
                  <a:gd name="connsiteX46" fmla="*/ 30755 w 40467"/>
                  <a:gd name="connsiteY46" fmla="*/ 56483 h 58578"/>
                  <a:gd name="connsiteX47" fmla="*/ 37897 w 40467"/>
                  <a:gd name="connsiteY47" fmla="*/ 50768 h 58578"/>
                  <a:gd name="connsiteX48" fmla="*/ 40468 w 40467"/>
                  <a:gd name="connsiteY48" fmla="*/ 42577 h 58578"/>
                  <a:gd name="connsiteX49" fmla="*/ 38944 w 40467"/>
                  <a:gd name="connsiteY49" fmla="*/ 35909 h 58578"/>
                  <a:gd name="connsiteX50" fmla="*/ 34850 w 40467"/>
                  <a:gd name="connsiteY50" fmla="*/ 30861 h 5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467" h="58578">
                    <a:moveTo>
                      <a:pt x="30470" y="47053"/>
                    </a:moveTo>
                    <a:cubicBezTo>
                      <a:pt x="29518" y="48482"/>
                      <a:pt x="28185" y="49530"/>
                      <a:pt x="26471" y="50387"/>
                    </a:cubicBezTo>
                    <a:cubicBezTo>
                      <a:pt x="24757" y="51149"/>
                      <a:pt x="22662" y="51530"/>
                      <a:pt x="20377" y="51530"/>
                    </a:cubicBezTo>
                    <a:cubicBezTo>
                      <a:pt x="18091" y="51530"/>
                      <a:pt x="15901" y="51149"/>
                      <a:pt x="14187" y="50387"/>
                    </a:cubicBezTo>
                    <a:cubicBezTo>
                      <a:pt x="12474" y="49625"/>
                      <a:pt x="11141" y="48482"/>
                      <a:pt x="10188" y="47053"/>
                    </a:cubicBezTo>
                    <a:cubicBezTo>
                      <a:pt x="9236" y="45625"/>
                      <a:pt x="8760" y="44005"/>
                      <a:pt x="8760" y="42100"/>
                    </a:cubicBezTo>
                    <a:cubicBezTo>
                      <a:pt x="8760" y="40100"/>
                      <a:pt x="9236" y="38386"/>
                      <a:pt x="10188" y="36862"/>
                    </a:cubicBezTo>
                    <a:cubicBezTo>
                      <a:pt x="11141" y="35338"/>
                      <a:pt x="12569" y="34099"/>
                      <a:pt x="14283" y="33242"/>
                    </a:cubicBezTo>
                    <a:cubicBezTo>
                      <a:pt x="15997" y="32385"/>
                      <a:pt x="17996" y="31909"/>
                      <a:pt x="20281" y="31909"/>
                    </a:cubicBezTo>
                    <a:cubicBezTo>
                      <a:pt x="22567" y="31909"/>
                      <a:pt x="24471" y="32385"/>
                      <a:pt x="26185" y="33242"/>
                    </a:cubicBezTo>
                    <a:cubicBezTo>
                      <a:pt x="27899" y="34099"/>
                      <a:pt x="29327" y="35338"/>
                      <a:pt x="30279" y="36862"/>
                    </a:cubicBezTo>
                    <a:cubicBezTo>
                      <a:pt x="31327" y="38386"/>
                      <a:pt x="31803" y="40100"/>
                      <a:pt x="31803" y="42100"/>
                    </a:cubicBezTo>
                    <a:cubicBezTo>
                      <a:pt x="31803" y="44005"/>
                      <a:pt x="31327" y="45720"/>
                      <a:pt x="30375" y="47053"/>
                    </a:cubicBezTo>
                    <a:moveTo>
                      <a:pt x="10474" y="16002"/>
                    </a:moveTo>
                    <a:cubicBezTo>
                      <a:pt x="10474" y="14192"/>
                      <a:pt x="10855" y="12668"/>
                      <a:pt x="11712" y="11335"/>
                    </a:cubicBezTo>
                    <a:cubicBezTo>
                      <a:pt x="12474" y="10001"/>
                      <a:pt x="13711" y="8953"/>
                      <a:pt x="15140" y="8192"/>
                    </a:cubicBezTo>
                    <a:cubicBezTo>
                      <a:pt x="16568" y="7429"/>
                      <a:pt x="18282" y="7048"/>
                      <a:pt x="20281" y="7048"/>
                    </a:cubicBezTo>
                    <a:cubicBezTo>
                      <a:pt x="22281" y="7048"/>
                      <a:pt x="23900" y="7429"/>
                      <a:pt x="25328" y="8192"/>
                    </a:cubicBezTo>
                    <a:cubicBezTo>
                      <a:pt x="26756" y="8953"/>
                      <a:pt x="27899" y="9906"/>
                      <a:pt x="28756" y="11335"/>
                    </a:cubicBezTo>
                    <a:cubicBezTo>
                      <a:pt x="29613" y="12668"/>
                      <a:pt x="29994" y="14192"/>
                      <a:pt x="29994" y="16002"/>
                    </a:cubicBezTo>
                    <a:cubicBezTo>
                      <a:pt x="29994" y="17812"/>
                      <a:pt x="29518" y="19431"/>
                      <a:pt x="28661" y="20765"/>
                    </a:cubicBezTo>
                    <a:cubicBezTo>
                      <a:pt x="27804" y="22098"/>
                      <a:pt x="26661" y="23146"/>
                      <a:pt x="25233" y="23908"/>
                    </a:cubicBezTo>
                    <a:cubicBezTo>
                      <a:pt x="23804" y="24670"/>
                      <a:pt x="22091" y="25051"/>
                      <a:pt x="20186" y="25051"/>
                    </a:cubicBezTo>
                    <a:cubicBezTo>
                      <a:pt x="18282" y="25051"/>
                      <a:pt x="16568" y="24670"/>
                      <a:pt x="15044" y="23908"/>
                    </a:cubicBezTo>
                    <a:cubicBezTo>
                      <a:pt x="13521" y="23146"/>
                      <a:pt x="12378" y="22098"/>
                      <a:pt x="11617" y="20765"/>
                    </a:cubicBezTo>
                    <a:cubicBezTo>
                      <a:pt x="10760" y="19431"/>
                      <a:pt x="10379" y="17812"/>
                      <a:pt x="10379" y="16002"/>
                    </a:cubicBezTo>
                    <a:moveTo>
                      <a:pt x="34755" y="30861"/>
                    </a:moveTo>
                    <a:cubicBezTo>
                      <a:pt x="33041" y="29527"/>
                      <a:pt x="31136" y="28670"/>
                      <a:pt x="28946" y="28289"/>
                    </a:cubicBezTo>
                    <a:lnTo>
                      <a:pt x="28946" y="27908"/>
                    </a:lnTo>
                    <a:cubicBezTo>
                      <a:pt x="31708" y="27242"/>
                      <a:pt x="33993" y="25718"/>
                      <a:pt x="35707" y="23336"/>
                    </a:cubicBezTo>
                    <a:cubicBezTo>
                      <a:pt x="37421" y="20955"/>
                      <a:pt x="38278" y="18288"/>
                      <a:pt x="38278" y="15240"/>
                    </a:cubicBezTo>
                    <a:cubicBezTo>
                      <a:pt x="38278" y="12382"/>
                      <a:pt x="37421" y="9716"/>
                      <a:pt x="35897" y="7429"/>
                    </a:cubicBezTo>
                    <a:cubicBezTo>
                      <a:pt x="34278" y="5144"/>
                      <a:pt x="32184" y="3334"/>
                      <a:pt x="29422" y="2000"/>
                    </a:cubicBezTo>
                    <a:cubicBezTo>
                      <a:pt x="26661" y="667"/>
                      <a:pt x="23614" y="0"/>
                      <a:pt x="20091" y="0"/>
                    </a:cubicBezTo>
                    <a:cubicBezTo>
                      <a:pt x="16568" y="0"/>
                      <a:pt x="13426" y="667"/>
                      <a:pt x="10760" y="2000"/>
                    </a:cubicBezTo>
                    <a:cubicBezTo>
                      <a:pt x="7998" y="3334"/>
                      <a:pt x="5904" y="5144"/>
                      <a:pt x="4285" y="7429"/>
                    </a:cubicBezTo>
                    <a:cubicBezTo>
                      <a:pt x="2761" y="9716"/>
                      <a:pt x="1904" y="12287"/>
                      <a:pt x="2000" y="15240"/>
                    </a:cubicBezTo>
                    <a:cubicBezTo>
                      <a:pt x="2000" y="18288"/>
                      <a:pt x="2857" y="21050"/>
                      <a:pt x="4570" y="23336"/>
                    </a:cubicBezTo>
                    <a:cubicBezTo>
                      <a:pt x="6284" y="25718"/>
                      <a:pt x="8570" y="27242"/>
                      <a:pt x="11426" y="27908"/>
                    </a:cubicBezTo>
                    <a:lnTo>
                      <a:pt x="11426" y="28289"/>
                    </a:lnTo>
                    <a:cubicBezTo>
                      <a:pt x="9236" y="28670"/>
                      <a:pt x="7332" y="29527"/>
                      <a:pt x="5618" y="30861"/>
                    </a:cubicBezTo>
                    <a:cubicBezTo>
                      <a:pt x="3904" y="32195"/>
                      <a:pt x="2476" y="33909"/>
                      <a:pt x="1523" y="35909"/>
                    </a:cubicBezTo>
                    <a:cubicBezTo>
                      <a:pt x="476" y="37909"/>
                      <a:pt x="0" y="40196"/>
                      <a:pt x="0" y="42577"/>
                    </a:cubicBezTo>
                    <a:cubicBezTo>
                      <a:pt x="0" y="45625"/>
                      <a:pt x="857" y="48387"/>
                      <a:pt x="2571" y="50768"/>
                    </a:cubicBezTo>
                    <a:cubicBezTo>
                      <a:pt x="4285" y="53149"/>
                      <a:pt x="6665" y="55054"/>
                      <a:pt x="9712" y="56483"/>
                    </a:cubicBezTo>
                    <a:cubicBezTo>
                      <a:pt x="12759" y="57817"/>
                      <a:pt x="16282" y="58579"/>
                      <a:pt x="20281" y="58579"/>
                    </a:cubicBezTo>
                    <a:cubicBezTo>
                      <a:pt x="24281" y="58579"/>
                      <a:pt x="27708" y="57912"/>
                      <a:pt x="30755" y="56483"/>
                    </a:cubicBezTo>
                    <a:cubicBezTo>
                      <a:pt x="33802" y="55150"/>
                      <a:pt x="36183" y="53245"/>
                      <a:pt x="37897" y="50768"/>
                    </a:cubicBezTo>
                    <a:cubicBezTo>
                      <a:pt x="39611" y="48387"/>
                      <a:pt x="40468" y="45625"/>
                      <a:pt x="40468" y="42577"/>
                    </a:cubicBezTo>
                    <a:cubicBezTo>
                      <a:pt x="40468" y="40196"/>
                      <a:pt x="39896" y="37909"/>
                      <a:pt x="38944" y="35909"/>
                    </a:cubicBezTo>
                    <a:cubicBezTo>
                      <a:pt x="37897" y="33909"/>
                      <a:pt x="36564" y="32195"/>
                      <a:pt x="34850" y="30861"/>
                    </a:cubicBezTo>
                  </a:path>
                </a:pathLst>
              </a:custGeom>
              <a:solidFill>
                <a:srgbClr val="FFFFFF"/>
              </a:solidFill>
              <a:ln w="9515"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2E825090-2BD5-1D68-D800-24A1E564EAA4}"/>
                  </a:ext>
                </a:extLst>
              </p:cNvPr>
              <p:cNvSpPr/>
              <p:nvPr/>
            </p:nvSpPr>
            <p:spPr>
              <a:xfrm>
                <a:off x="5684973" y="5460460"/>
                <a:ext cx="22566" cy="56959"/>
              </a:xfrm>
              <a:custGeom>
                <a:avLst/>
                <a:gdLst>
                  <a:gd name="connsiteX0" fmla="*/ 0 w 22566"/>
                  <a:gd name="connsiteY0" fmla="*/ 9334 h 56959"/>
                  <a:gd name="connsiteX1" fmla="*/ 0 w 22566"/>
                  <a:gd name="connsiteY1" fmla="*/ 17526 h 56959"/>
                  <a:gd name="connsiteX2" fmla="*/ 13616 w 22566"/>
                  <a:gd name="connsiteY2" fmla="*/ 8668 h 56959"/>
                  <a:gd name="connsiteX3" fmla="*/ 13997 w 22566"/>
                  <a:gd name="connsiteY3" fmla="*/ 8668 h 56959"/>
                  <a:gd name="connsiteX4" fmla="*/ 13997 w 22566"/>
                  <a:gd name="connsiteY4" fmla="*/ 56959 h 56959"/>
                  <a:gd name="connsiteX5" fmla="*/ 22567 w 22566"/>
                  <a:gd name="connsiteY5" fmla="*/ 56959 h 56959"/>
                  <a:gd name="connsiteX6" fmla="*/ 22567 w 22566"/>
                  <a:gd name="connsiteY6" fmla="*/ 0 h 56959"/>
                  <a:gd name="connsiteX7" fmla="*/ 14187 w 22566"/>
                  <a:gd name="connsiteY7" fmla="*/ 0 h 56959"/>
                  <a:gd name="connsiteX8" fmla="*/ 0 w 22566"/>
                  <a:gd name="connsiteY8" fmla="*/ 9334 h 5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66" h="56959">
                    <a:moveTo>
                      <a:pt x="0" y="9334"/>
                    </a:moveTo>
                    <a:lnTo>
                      <a:pt x="0" y="17526"/>
                    </a:lnTo>
                    <a:lnTo>
                      <a:pt x="13616" y="8668"/>
                    </a:lnTo>
                    <a:lnTo>
                      <a:pt x="13997" y="8668"/>
                    </a:lnTo>
                    <a:lnTo>
                      <a:pt x="13997" y="56959"/>
                    </a:lnTo>
                    <a:lnTo>
                      <a:pt x="22567" y="56959"/>
                    </a:lnTo>
                    <a:lnTo>
                      <a:pt x="22567" y="0"/>
                    </a:lnTo>
                    <a:lnTo>
                      <a:pt x="14187" y="0"/>
                    </a:lnTo>
                    <a:lnTo>
                      <a:pt x="0" y="9334"/>
                    </a:lnTo>
                    <a:close/>
                  </a:path>
                </a:pathLst>
              </a:custGeom>
              <a:solidFill>
                <a:srgbClr val="FFFFFF"/>
              </a:solidFill>
              <a:ln w="9515" cap="flat">
                <a:noFill/>
                <a:prstDash val="solid"/>
                <a:miter/>
              </a:ln>
            </p:spPr>
            <p:txBody>
              <a:bodyPr rtlCol="0" anchor="ctr"/>
              <a:lstStyle/>
              <a:p>
                <a:endParaRPr lang="en-US"/>
              </a:p>
            </p:txBody>
          </p:sp>
        </p:grpSp>
        <p:sp>
          <p:nvSpPr>
            <p:cNvPr id="170" name="Freeform 169">
              <a:extLst>
                <a:ext uri="{FF2B5EF4-FFF2-40B4-BE49-F238E27FC236}">
                  <a16:creationId xmlns:a16="http://schemas.microsoft.com/office/drawing/2014/main" id="{5D3A6A4B-40D0-07F2-363F-234FAAEDAF97}"/>
                </a:ext>
              </a:extLst>
            </p:cNvPr>
            <p:cNvSpPr/>
            <p:nvPr/>
          </p:nvSpPr>
          <p:spPr>
            <a:xfrm>
              <a:off x="8175780" y="5213953"/>
              <a:ext cx="49513" cy="856107"/>
            </a:xfrm>
            <a:custGeom>
              <a:avLst/>
              <a:gdLst>
                <a:gd name="connsiteX0" fmla="*/ 0 w 49513"/>
                <a:gd name="connsiteY0" fmla="*/ 0 h 856107"/>
                <a:gd name="connsiteX1" fmla="*/ 49514 w 49513"/>
                <a:gd name="connsiteY1" fmla="*/ 0 h 856107"/>
                <a:gd name="connsiteX2" fmla="*/ 49514 w 49513"/>
                <a:gd name="connsiteY2" fmla="*/ 856107 h 856107"/>
                <a:gd name="connsiteX3" fmla="*/ 0 w 49513"/>
                <a:gd name="connsiteY3" fmla="*/ 856107 h 856107"/>
              </a:gdLst>
              <a:ahLst/>
              <a:cxnLst>
                <a:cxn ang="0">
                  <a:pos x="connsiteX0" y="connsiteY0"/>
                </a:cxn>
                <a:cxn ang="0">
                  <a:pos x="connsiteX1" y="connsiteY1"/>
                </a:cxn>
                <a:cxn ang="0">
                  <a:pos x="connsiteX2" y="connsiteY2"/>
                </a:cxn>
                <a:cxn ang="0">
                  <a:pos x="connsiteX3" y="connsiteY3"/>
                </a:cxn>
              </a:cxnLst>
              <a:rect l="l" t="t" r="r" b="b"/>
              <a:pathLst>
                <a:path w="49513" h="856107">
                  <a:moveTo>
                    <a:pt x="0" y="0"/>
                  </a:moveTo>
                  <a:lnTo>
                    <a:pt x="49514" y="0"/>
                  </a:lnTo>
                  <a:lnTo>
                    <a:pt x="49514" y="856107"/>
                  </a:lnTo>
                  <a:lnTo>
                    <a:pt x="0" y="856107"/>
                  </a:lnTo>
                  <a:close/>
                </a:path>
              </a:pathLst>
            </a:custGeom>
            <a:solidFill>
              <a:srgbClr val="A80050"/>
            </a:solidFill>
            <a:ln w="9515" cap="flat">
              <a:noFill/>
              <a:prstDash val="solid"/>
              <a:miter/>
            </a:ln>
          </p:spPr>
          <p:txBody>
            <a:bodyPr rtlCol="0" anchor="ctr"/>
            <a:lstStyle/>
            <a:p>
              <a:endParaRPr lang="en-US"/>
            </a:p>
          </p:txBody>
        </p:sp>
        <p:pic>
          <p:nvPicPr>
            <p:cNvPr id="171" name="Picture 170">
              <a:extLst>
                <a:ext uri="{FF2B5EF4-FFF2-40B4-BE49-F238E27FC236}">
                  <a16:creationId xmlns:a16="http://schemas.microsoft.com/office/drawing/2014/main" id="{66BA705F-141B-17DE-903E-991D86B51B51}"/>
                </a:ext>
              </a:extLst>
            </p:cNvPr>
            <p:cNvPicPr>
              <a:picLocks noChangeAspect="1"/>
            </p:cNvPicPr>
            <p:nvPr/>
          </p:nvPicPr>
          <p:blipFill>
            <a:blip r:embed="rId2"/>
            <a:stretch>
              <a:fillRect/>
            </a:stretch>
          </p:blipFill>
          <p:spPr>
            <a:xfrm>
              <a:off x="8637111" y="5686107"/>
              <a:ext cx="1051206" cy="363473"/>
            </a:xfrm>
            <a:custGeom>
              <a:avLst/>
              <a:gdLst>
                <a:gd name="connsiteX0" fmla="*/ 172 w 1051206"/>
                <a:gd name="connsiteY0" fmla="*/ 1 h 363473"/>
                <a:gd name="connsiteX1" fmla="*/ 1051378 w 1051206"/>
                <a:gd name="connsiteY1" fmla="*/ 1 h 363473"/>
                <a:gd name="connsiteX2" fmla="*/ 1051378 w 1051206"/>
                <a:gd name="connsiteY2" fmla="*/ 363475 h 363473"/>
                <a:gd name="connsiteX3" fmla="*/ 172 w 1051206"/>
                <a:gd name="connsiteY3" fmla="*/ 363475 h 363473"/>
              </a:gdLst>
              <a:ahLst/>
              <a:cxnLst>
                <a:cxn ang="0">
                  <a:pos x="connsiteX0" y="connsiteY0"/>
                </a:cxn>
                <a:cxn ang="0">
                  <a:pos x="connsiteX1" y="connsiteY1"/>
                </a:cxn>
                <a:cxn ang="0">
                  <a:pos x="connsiteX2" y="connsiteY2"/>
                </a:cxn>
                <a:cxn ang="0">
                  <a:pos x="connsiteX3" y="connsiteY3"/>
                </a:cxn>
              </a:cxnLst>
              <a:rect l="l" t="t" r="r" b="b"/>
              <a:pathLst>
                <a:path w="1051206" h="363473">
                  <a:moveTo>
                    <a:pt x="172" y="1"/>
                  </a:moveTo>
                  <a:lnTo>
                    <a:pt x="1051378" y="1"/>
                  </a:lnTo>
                  <a:lnTo>
                    <a:pt x="1051378" y="363475"/>
                  </a:lnTo>
                  <a:lnTo>
                    <a:pt x="172" y="363475"/>
                  </a:lnTo>
                  <a:close/>
                </a:path>
              </a:pathLst>
            </a:custGeom>
          </p:spPr>
        </p:pic>
        <p:grpSp>
          <p:nvGrpSpPr>
            <p:cNvPr id="172" name="Graphic 12">
              <a:extLst>
                <a:ext uri="{FF2B5EF4-FFF2-40B4-BE49-F238E27FC236}">
                  <a16:creationId xmlns:a16="http://schemas.microsoft.com/office/drawing/2014/main" id="{B59DEC6A-AFEB-839B-3A89-E71DB76E22B7}"/>
                </a:ext>
              </a:extLst>
            </p:cNvPr>
            <p:cNvGrpSpPr/>
            <p:nvPr/>
          </p:nvGrpSpPr>
          <p:grpSpPr>
            <a:xfrm>
              <a:off x="8588264" y="5247862"/>
              <a:ext cx="1621086" cy="196500"/>
              <a:chOff x="8588264" y="5247862"/>
              <a:chExt cx="1621086" cy="196500"/>
            </a:xfrm>
            <a:solidFill>
              <a:srgbClr val="1D1D1B"/>
            </a:solidFill>
          </p:grpSpPr>
          <p:sp>
            <p:nvSpPr>
              <p:cNvPr id="176" name="Freeform 175">
                <a:extLst>
                  <a:ext uri="{FF2B5EF4-FFF2-40B4-BE49-F238E27FC236}">
                    <a16:creationId xmlns:a16="http://schemas.microsoft.com/office/drawing/2014/main" id="{B5B7AF7F-1581-3774-D95B-A816EABEFCE7}"/>
                  </a:ext>
                </a:extLst>
              </p:cNvPr>
              <p:cNvSpPr/>
              <p:nvPr/>
            </p:nvSpPr>
            <p:spPr>
              <a:xfrm>
                <a:off x="8588264" y="5266055"/>
                <a:ext cx="47228" cy="132016"/>
              </a:xfrm>
              <a:custGeom>
                <a:avLst/>
                <a:gdLst>
                  <a:gd name="connsiteX0" fmla="*/ 0 w 47228"/>
                  <a:gd name="connsiteY0" fmla="*/ 132016 h 132016"/>
                  <a:gd name="connsiteX1" fmla="*/ 0 w 47228"/>
                  <a:gd name="connsiteY1" fmla="*/ 128016 h 132016"/>
                  <a:gd name="connsiteX2" fmla="*/ 15806 w 47228"/>
                  <a:gd name="connsiteY2" fmla="*/ 122015 h 132016"/>
                  <a:gd name="connsiteX3" fmla="*/ 15806 w 47228"/>
                  <a:gd name="connsiteY3" fmla="*/ 10001 h 132016"/>
                  <a:gd name="connsiteX4" fmla="*/ 0 w 47228"/>
                  <a:gd name="connsiteY4" fmla="*/ 4001 h 132016"/>
                  <a:gd name="connsiteX5" fmla="*/ 0 w 47228"/>
                  <a:gd name="connsiteY5" fmla="*/ 0 h 132016"/>
                  <a:gd name="connsiteX6" fmla="*/ 47228 w 47228"/>
                  <a:gd name="connsiteY6" fmla="*/ 0 h 132016"/>
                  <a:gd name="connsiteX7" fmla="*/ 47228 w 47228"/>
                  <a:gd name="connsiteY7" fmla="*/ 4001 h 132016"/>
                  <a:gd name="connsiteX8" fmla="*/ 31422 w 47228"/>
                  <a:gd name="connsiteY8" fmla="*/ 10001 h 132016"/>
                  <a:gd name="connsiteX9" fmla="*/ 31422 w 47228"/>
                  <a:gd name="connsiteY9" fmla="*/ 122015 h 132016"/>
                  <a:gd name="connsiteX10" fmla="*/ 47228 w 47228"/>
                  <a:gd name="connsiteY10" fmla="*/ 128016 h 132016"/>
                  <a:gd name="connsiteX11" fmla="*/ 47228 w 47228"/>
                  <a:gd name="connsiteY11" fmla="*/ 132016 h 132016"/>
                  <a:gd name="connsiteX12" fmla="*/ 0 w 47228"/>
                  <a:gd name="connsiteY12" fmla="*/ 132016 h 13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228" h="132016">
                    <a:moveTo>
                      <a:pt x="0" y="132016"/>
                    </a:moveTo>
                    <a:lnTo>
                      <a:pt x="0" y="128016"/>
                    </a:lnTo>
                    <a:lnTo>
                      <a:pt x="15806" y="122015"/>
                    </a:lnTo>
                    <a:lnTo>
                      <a:pt x="15806" y="10001"/>
                    </a:lnTo>
                    <a:lnTo>
                      <a:pt x="0" y="4001"/>
                    </a:lnTo>
                    <a:lnTo>
                      <a:pt x="0" y="0"/>
                    </a:lnTo>
                    <a:lnTo>
                      <a:pt x="47228" y="0"/>
                    </a:lnTo>
                    <a:lnTo>
                      <a:pt x="47228" y="4001"/>
                    </a:lnTo>
                    <a:lnTo>
                      <a:pt x="31422" y="10001"/>
                    </a:lnTo>
                    <a:lnTo>
                      <a:pt x="31422" y="122015"/>
                    </a:lnTo>
                    <a:lnTo>
                      <a:pt x="47228" y="128016"/>
                    </a:lnTo>
                    <a:lnTo>
                      <a:pt x="47228" y="132016"/>
                    </a:lnTo>
                    <a:lnTo>
                      <a:pt x="0" y="132016"/>
                    </a:lnTo>
                    <a:close/>
                  </a:path>
                </a:pathLst>
              </a:custGeom>
              <a:solidFill>
                <a:srgbClr val="1D1D1B"/>
              </a:solidFill>
              <a:ln w="9515"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840FC639-97D5-4A83-9827-7BAB99566444}"/>
                  </a:ext>
                </a:extLst>
              </p:cNvPr>
              <p:cNvSpPr/>
              <p:nvPr/>
            </p:nvSpPr>
            <p:spPr>
              <a:xfrm>
                <a:off x="8656821" y="5305964"/>
                <a:ext cx="97217" cy="92106"/>
              </a:xfrm>
              <a:custGeom>
                <a:avLst/>
                <a:gdLst>
                  <a:gd name="connsiteX0" fmla="*/ 476 w 97217"/>
                  <a:gd name="connsiteY0" fmla="*/ 92107 h 92106"/>
                  <a:gd name="connsiteX1" fmla="*/ 476 w 97217"/>
                  <a:gd name="connsiteY1" fmla="*/ 88868 h 92106"/>
                  <a:gd name="connsiteX2" fmla="*/ 13045 w 97217"/>
                  <a:gd name="connsiteY2" fmla="*/ 83820 h 92106"/>
                  <a:gd name="connsiteX3" fmla="*/ 13045 w 97217"/>
                  <a:gd name="connsiteY3" fmla="*/ 17431 h 92106"/>
                  <a:gd name="connsiteX4" fmla="*/ 0 w 97217"/>
                  <a:gd name="connsiteY4" fmla="*/ 10668 h 92106"/>
                  <a:gd name="connsiteX5" fmla="*/ 0 w 97217"/>
                  <a:gd name="connsiteY5" fmla="*/ 8477 h 92106"/>
                  <a:gd name="connsiteX6" fmla="*/ 23424 w 97217"/>
                  <a:gd name="connsiteY6" fmla="*/ 95 h 92106"/>
                  <a:gd name="connsiteX7" fmla="*/ 25042 w 97217"/>
                  <a:gd name="connsiteY7" fmla="*/ 95 h 92106"/>
                  <a:gd name="connsiteX8" fmla="*/ 26471 w 97217"/>
                  <a:gd name="connsiteY8" fmla="*/ 14669 h 92106"/>
                  <a:gd name="connsiteX9" fmla="*/ 27232 w 97217"/>
                  <a:gd name="connsiteY9" fmla="*/ 14669 h 92106"/>
                  <a:gd name="connsiteX10" fmla="*/ 41706 w 97217"/>
                  <a:gd name="connsiteY10" fmla="*/ 3620 h 92106"/>
                  <a:gd name="connsiteX11" fmla="*/ 57035 w 97217"/>
                  <a:gd name="connsiteY11" fmla="*/ 0 h 92106"/>
                  <a:gd name="connsiteX12" fmla="*/ 76841 w 97217"/>
                  <a:gd name="connsiteY12" fmla="*/ 6382 h 92106"/>
                  <a:gd name="connsiteX13" fmla="*/ 84649 w 97217"/>
                  <a:gd name="connsiteY13" fmla="*/ 24956 h 92106"/>
                  <a:gd name="connsiteX14" fmla="*/ 84649 w 97217"/>
                  <a:gd name="connsiteY14" fmla="*/ 83820 h 92106"/>
                  <a:gd name="connsiteX15" fmla="*/ 97217 w 97217"/>
                  <a:gd name="connsiteY15" fmla="*/ 88868 h 92106"/>
                  <a:gd name="connsiteX16" fmla="*/ 97217 w 97217"/>
                  <a:gd name="connsiteY16" fmla="*/ 92107 h 92106"/>
                  <a:gd name="connsiteX17" fmla="*/ 56845 w 97217"/>
                  <a:gd name="connsiteY17" fmla="*/ 92107 h 92106"/>
                  <a:gd name="connsiteX18" fmla="*/ 56845 w 97217"/>
                  <a:gd name="connsiteY18" fmla="*/ 88868 h 92106"/>
                  <a:gd name="connsiteX19" fmla="*/ 71033 w 97217"/>
                  <a:gd name="connsiteY19" fmla="*/ 83820 h 92106"/>
                  <a:gd name="connsiteX20" fmla="*/ 71033 w 97217"/>
                  <a:gd name="connsiteY20" fmla="*/ 32766 h 92106"/>
                  <a:gd name="connsiteX21" fmla="*/ 65034 w 97217"/>
                  <a:gd name="connsiteY21" fmla="*/ 17240 h 92106"/>
                  <a:gd name="connsiteX22" fmla="*/ 49608 w 97217"/>
                  <a:gd name="connsiteY22" fmla="*/ 11906 h 92106"/>
                  <a:gd name="connsiteX23" fmla="*/ 37326 w 97217"/>
                  <a:gd name="connsiteY23" fmla="*/ 14192 h 92106"/>
                  <a:gd name="connsiteX24" fmla="*/ 26661 w 97217"/>
                  <a:gd name="connsiteY24" fmla="*/ 20669 h 92106"/>
                  <a:gd name="connsiteX25" fmla="*/ 26661 w 97217"/>
                  <a:gd name="connsiteY25" fmla="*/ 83725 h 92106"/>
                  <a:gd name="connsiteX26" fmla="*/ 40849 w 97217"/>
                  <a:gd name="connsiteY26" fmla="*/ 88773 h 92106"/>
                  <a:gd name="connsiteX27" fmla="*/ 40849 w 97217"/>
                  <a:gd name="connsiteY27" fmla="*/ 92012 h 92106"/>
                  <a:gd name="connsiteX28" fmla="*/ 476 w 97217"/>
                  <a:gd name="connsiteY28" fmla="*/ 92012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92106">
                    <a:moveTo>
                      <a:pt x="476" y="92107"/>
                    </a:moveTo>
                    <a:lnTo>
                      <a:pt x="476" y="88868"/>
                    </a:lnTo>
                    <a:lnTo>
                      <a:pt x="13045" y="83820"/>
                    </a:lnTo>
                    <a:lnTo>
                      <a:pt x="13045" y="17431"/>
                    </a:lnTo>
                    <a:lnTo>
                      <a:pt x="0" y="10668"/>
                    </a:lnTo>
                    <a:lnTo>
                      <a:pt x="0" y="8477"/>
                    </a:lnTo>
                    <a:lnTo>
                      <a:pt x="23424" y="95"/>
                    </a:lnTo>
                    <a:lnTo>
                      <a:pt x="25042" y="95"/>
                    </a:lnTo>
                    <a:lnTo>
                      <a:pt x="26471" y="14669"/>
                    </a:lnTo>
                    <a:lnTo>
                      <a:pt x="27232" y="14669"/>
                    </a:lnTo>
                    <a:cubicBezTo>
                      <a:pt x="32279" y="9716"/>
                      <a:pt x="37135" y="6096"/>
                      <a:pt x="41706" y="3620"/>
                    </a:cubicBezTo>
                    <a:cubicBezTo>
                      <a:pt x="46276" y="1238"/>
                      <a:pt x="51418" y="0"/>
                      <a:pt x="57035" y="0"/>
                    </a:cubicBezTo>
                    <a:cubicBezTo>
                      <a:pt x="65034" y="0"/>
                      <a:pt x="71604" y="2096"/>
                      <a:pt x="76841" y="6382"/>
                    </a:cubicBezTo>
                    <a:cubicBezTo>
                      <a:pt x="82078" y="10668"/>
                      <a:pt x="84649" y="16859"/>
                      <a:pt x="84649" y="24956"/>
                    </a:cubicBezTo>
                    <a:lnTo>
                      <a:pt x="84649" y="83820"/>
                    </a:lnTo>
                    <a:lnTo>
                      <a:pt x="97217" y="88868"/>
                    </a:lnTo>
                    <a:lnTo>
                      <a:pt x="97217" y="92107"/>
                    </a:lnTo>
                    <a:lnTo>
                      <a:pt x="56845" y="92107"/>
                    </a:lnTo>
                    <a:lnTo>
                      <a:pt x="56845" y="88868"/>
                    </a:lnTo>
                    <a:lnTo>
                      <a:pt x="71033" y="83820"/>
                    </a:lnTo>
                    <a:lnTo>
                      <a:pt x="71033" y="32766"/>
                    </a:lnTo>
                    <a:cubicBezTo>
                      <a:pt x="71033" y="26003"/>
                      <a:pt x="69033" y="20765"/>
                      <a:pt x="65034" y="17240"/>
                    </a:cubicBezTo>
                    <a:cubicBezTo>
                      <a:pt x="61035" y="13716"/>
                      <a:pt x="55893" y="11906"/>
                      <a:pt x="49608" y="11906"/>
                    </a:cubicBezTo>
                    <a:cubicBezTo>
                      <a:pt x="45895" y="11906"/>
                      <a:pt x="41801" y="12668"/>
                      <a:pt x="37326" y="14192"/>
                    </a:cubicBezTo>
                    <a:cubicBezTo>
                      <a:pt x="32850" y="15716"/>
                      <a:pt x="29327" y="17907"/>
                      <a:pt x="26661" y="20669"/>
                    </a:cubicBezTo>
                    <a:lnTo>
                      <a:pt x="26661" y="83725"/>
                    </a:lnTo>
                    <a:lnTo>
                      <a:pt x="40849" y="88773"/>
                    </a:lnTo>
                    <a:lnTo>
                      <a:pt x="40849" y="92012"/>
                    </a:lnTo>
                    <a:lnTo>
                      <a:pt x="476" y="92012"/>
                    </a:lnTo>
                    <a:close/>
                  </a:path>
                </a:pathLst>
              </a:custGeom>
              <a:solidFill>
                <a:srgbClr val="1D1D1B"/>
              </a:solidFill>
              <a:ln w="9515"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34965E2C-93F8-9634-D391-68A88A992073}"/>
                  </a:ext>
                </a:extLst>
              </p:cNvPr>
              <p:cNvSpPr/>
              <p:nvPr/>
            </p:nvSpPr>
            <p:spPr>
              <a:xfrm>
                <a:off x="8817834" y="5306155"/>
                <a:ext cx="92075" cy="138207"/>
              </a:xfrm>
              <a:custGeom>
                <a:avLst/>
                <a:gdLst>
                  <a:gd name="connsiteX0" fmla="*/ 476 w 92075"/>
                  <a:gd name="connsiteY0" fmla="*/ 138017 h 138207"/>
                  <a:gd name="connsiteX1" fmla="*/ 476 w 92075"/>
                  <a:gd name="connsiteY1" fmla="*/ 134779 h 138207"/>
                  <a:gd name="connsiteX2" fmla="*/ 13045 w 92075"/>
                  <a:gd name="connsiteY2" fmla="*/ 129730 h 138207"/>
                  <a:gd name="connsiteX3" fmla="*/ 13045 w 92075"/>
                  <a:gd name="connsiteY3" fmla="*/ 17335 h 138207"/>
                  <a:gd name="connsiteX4" fmla="*/ 0 w 92075"/>
                  <a:gd name="connsiteY4" fmla="*/ 10573 h 138207"/>
                  <a:gd name="connsiteX5" fmla="*/ 0 w 92075"/>
                  <a:gd name="connsiteY5" fmla="*/ 8382 h 138207"/>
                  <a:gd name="connsiteX6" fmla="*/ 23424 w 92075"/>
                  <a:gd name="connsiteY6" fmla="*/ 0 h 138207"/>
                  <a:gd name="connsiteX7" fmla="*/ 25042 w 92075"/>
                  <a:gd name="connsiteY7" fmla="*/ 0 h 138207"/>
                  <a:gd name="connsiteX8" fmla="*/ 26280 w 92075"/>
                  <a:gd name="connsiteY8" fmla="*/ 12192 h 138207"/>
                  <a:gd name="connsiteX9" fmla="*/ 27518 w 92075"/>
                  <a:gd name="connsiteY9" fmla="*/ 12192 h 138207"/>
                  <a:gd name="connsiteX10" fmla="*/ 42181 w 92075"/>
                  <a:gd name="connsiteY10" fmla="*/ 2857 h 138207"/>
                  <a:gd name="connsiteX11" fmla="*/ 57512 w 92075"/>
                  <a:gd name="connsiteY11" fmla="*/ 0 h 138207"/>
                  <a:gd name="connsiteX12" fmla="*/ 75317 w 92075"/>
                  <a:gd name="connsiteY12" fmla="*/ 5239 h 138207"/>
                  <a:gd name="connsiteX13" fmla="*/ 87600 w 92075"/>
                  <a:gd name="connsiteY13" fmla="*/ 19907 h 138207"/>
                  <a:gd name="connsiteX14" fmla="*/ 92076 w 92075"/>
                  <a:gd name="connsiteY14" fmla="*/ 42577 h 138207"/>
                  <a:gd name="connsiteX15" fmla="*/ 85887 w 92075"/>
                  <a:gd name="connsiteY15" fmla="*/ 70485 h 138207"/>
                  <a:gd name="connsiteX16" fmla="*/ 69319 w 92075"/>
                  <a:gd name="connsiteY16" fmla="*/ 88011 h 138207"/>
                  <a:gd name="connsiteX17" fmla="*/ 46276 w 92075"/>
                  <a:gd name="connsiteY17" fmla="*/ 94012 h 138207"/>
                  <a:gd name="connsiteX18" fmla="*/ 35992 w 92075"/>
                  <a:gd name="connsiteY18" fmla="*/ 93155 h 138207"/>
                  <a:gd name="connsiteX19" fmla="*/ 26661 w 92075"/>
                  <a:gd name="connsiteY19" fmla="*/ 90869 h 138207"/>
                  <a:gd name="connsiteX20" fmla="*/ 26661 w 92075"/>
                  <a:gd name="connsiteY20" fmla="*/ 129921 h 138207"/>
                  <a:gd name="connsiteX21" fmla="*/ 40849 w 92075"/>
                  <a:gd name="connsiteY21" fmla="*/ 134969 h 138207"/>
                  <a:gd name="connsiteX22" fmla="*/ 40849 w 92075"/>
                  <a:gd name="connsiteY22" fmla="*/ 138208 h 138207"/>
                  <a:gd name="connsiteX23" fmla="*/ 476 w 92075"/>
                  <a:gd name="connsiteY23" fmla="*/ 138208 h 138207"/>
                  <a:gd name="connsiteX24" fmla="*/ 48656 w 92075"/>
                  <a:gd name="connsiteY24" fmla="*/ 10954 h 138207"/>
                  <a:gd name="connsiteX25" fmla="*/ 26661 w 92075"/>
                  <a:gd name="connsiteY25" fmla="*/ 18574 h 138207"/>
                  <a:gd name="connsiteX26" fmla="*/ 26661 w 92075"/>
                  <a:gd name="connsiteY26" fmla="*/ 77819 h 138207"/>
                  <a:gd name="connsiteX27" fmla="*/ 38849 w 92075"/>
                  <a:gd name="connsiteY27" fmla="*/ 84296 h 138207"/>
                  <a:gd name="connsiteX28" fmla="*/ 52465 w 92075"/>
                  <a:gd name="connsiteY28" fmla="*/ 86201 h 138207"/>
                  <a:gd name="connsiteX29" fmla="*/ 65700 w 92075"/>
                  <a:gd name="connsiteY29" fmla="*/ 82391 h 138207"/>
                  <a:gd name="connsiteX30" fmla="*/ 75317 w 92075"/>
                  <a:gd name="connsiteY30" fmla="*/ 70104 h 138207"/>
                  <a:gd name="connsiteX31" fmla="*/ 78936 w 92075"/>
                  <a:gd name="connsiteY31" fmla="*/ 47816 h 138207"/>
                  <a:gd name="connsiteX32" fmla="*/ 74746 w 92075"/>
                  <a:gd name="connsiteY32" fmla="*/ 26860 h 138207"/>
                  <a:gd name="connsiteX33" fmla="*/ 63606 w 92075"/>
                  <a:gd name="connsiteY33" fmla="*/ 14859 h 138207"/>
                  <a:gd name="connsiteX34" fmla="*/ 48752 w 92075"/>
                  <a:gd name="connsiteY34" fmla="*/ 10954 h 13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075" h="138207">
                    <a:moveTo>
                      <a:pt x="476" y="138017"/>
                    </a:moveTo>
                    <a:lnTo>
                      <a:pt x="476" y="134779"/>
                    </a:lnTo>
                    <a:lnTo>
                      <a:pt x="13045" y="129730"/>
                    </a:lnTo>
                    <a:lnTo>
                      <a:pt x="13045" y="17335"/>
                    </a:lnTo>
                    <a:lnTo>
                      <a:pt x="0" y="10573"/>
                    </a:lnTo>
                    <a:lnTo>
                      <a:pt x="0" y="8382"/>
                    </a:lnTo>
                    <a:lnTo>
                      <a:pt x="23424" y="0"/>
                    </a:lnTo>
                    <a:lnTo>
                      <a:pt x="25042" y="0"/>
                    </a:lnTo>
                    <a:lnTo>
                      <a:pt x="26280" y="12192"/>
                    </a:lnTo>
                    <a:lnTo>
                      <a:pt x="27518" y="12192"/>
                    </a:lnTo>
                    <a:cubicBezTo>
                      <a:pt x="32564" y="7906"/>
                      <a:pt x="37516" y="4858"/>
                      <a:pt x="42181" y="2857"/>
                    </a:cubicBezTo>
                    <a:cubicBezTo>
                      <a:pt x="46942" y="953"/>
                      <a:pt x="51989" y="0"/>
                      <a:pt x="57512" y="0"/>
                    </a:cubicBezTo>
                    <a:cubicBezTo>
                      <a:pt x="64177" y="0"/>
                      <a:pt x="70080" y="1715"/>
                      <a:pt x="75317" y="5239"/>
                    </a:cubicBezTo>
                    <a:cubicBezTo>
                      <a:pt x="80554" y="8668"/>
                      <a:pt x="84649" y="13621"/>
                      <a:pt x="87600" y="19907"/>
                    </a:cubicBezTo>
                    <a:cubicBezTo>
                      <a:pt x="90647" y="26289"/>
                      <a:pt x="92076" y="33814"/>
                      <a:pt x="92076" y="42577"/>
                    </a:cubicBezTo>
                    <a:cubicBezTo>
                      <a:pt x="92076" y="53531"/>
                      <a:pt x="89981" y="62770"/>
                      <a:pt x="85887" y="70485"/>
                    </a:cubicBezTo>
                    <a:cubicBezTo>
                      <a:pt x="81792" y="78105"/>
                      <a:pt x="76174" y="84011"/>
                      <a:pt x="69319" y="88011"/>
                    </a:cubicBezTo>
                    <a:cubicBezTo>
                      <a:pt x="62463" y="92012"/>
                      <a:pt x="54750" y="94012"/>
                      <a:pt x="46276" y="94012"/>
                    </a:cubicBezTo>
                    <a:cubicBezTo>
                      <a:pt x="42657" y="94012"/>
                      <a:pt x="39230" y="93726"/>
                      <a:pt x="35992" y="93155"/>
                    </a:cubicBezTo>
                    <a:cubicBezTo>
                      <a:pt x="32755" y="92583"/>
                      <a:pt x="29613" y="91821"/>
                      <a:pt x="26661" y="90869"/>
                    </a:cubicBezTo>
                    <a:lnTo>
                      <a:pt x="26661" y="129921"/>
                    </a:lnTo>
                    <a:lnTo>
                      <a:pt x="40849" y="134969"/>
                    </a:lnTo>
                    <a:lnTo>
                      <a:pt x="40849" y="138208"/>
                    </a:lnTo>
                    <a:lnTo>
                      <a:pt x="476" y="138208"/>
                    </a:lnTo>
                    <a:close/>
                    <a:moveTo>
                      <a:pt x="48656" y="10954"/>
                    </a:moveTo>
                    <a:cubicBezTo>
                      <a:pt x="40658" y="10954"/>
                      <a:pt x="33326" y="13526"/>
                      <a:pt x="26661" y="18574"/>
                    </a:cubicBezTo>
                    <a:lnTo>
                      <a:pt x="26661" y="77819"/>
                    </a:lnTo>
                    <a:cubicBezTo>
                      <a:pt x="30660" y="80867"/>
                      <a:pt x="34754" y="83058"/>
                      <a:pt x="38849" y="84296"/>
                    </a:cubicBezTo>
                    <a:cubicBezTo>
                      <a:pt x="42943" y="85534"/>
                      <a:pt x="47514" y="86201"/>
                      <a:pt x="52465" y="86201"/>
                    </a:cubicBezTo>
                    <a:cubicBezTo>
                      <a:pt x="57416" y="86201"/>
                      <a:pt x="61701" y="84963"/>
                      <a:pt x="65700" y="82391"/>
                    </a:cubicBezTo>
                    <a:cubicBezTo>
                      <a:pt x="69700" y="79820"/>
                      <a:pt x="72937" y="75724"/>
                      <a:pt x="75317" y="70104"/>
                    </a:cubicBezTo>
                    <a:cubicBezTo>
                      <a:pt x="77698" y="64389"/>
                      <a:pt x="78936" y="56959"/>
                      <a:pt x="78936" y="47816"/>
                    </a:cubicBezTo>
                    <a:cubicBezTo>
                      <a:pt x="78936" y="39243"/>
                      <a:pt x="77507" y="32290"/>
                      <a:pt x="74746" y="26860"/>
                    </a:cubicBezTo>
                    <a:cubicBezTo>
                      <a:pt x="71985" y="21431"/>
                      <a:pt x="68271" y="17431"/>
                      <a:pt x="63606" y="14859"/>
                    </a:cubicBezTo>
                    <a:cubicBezTo>
                      <a:pt x="59035" y="12287"/>
                      <a:pt x="54084" y="10954"/>
                      <a:pt x="48752" y="10954"/>
                    </a:cubicBezTo>
                    <a:close/>
                  </a:path>
                </a:pathLst>
              </a:custGeom>
              <a:solidFill>
                <a:srgbClr val="1D1D1B"/>
              </a:solidFill>
              <a:ln w="9515"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86D2AC54-2F5F-1D93-2D24-18594F2E78AC}"/>
                  </a:ext>
                </a:extLst>
              </p:cNvPr>
              <p:cNvSpPr/>
              <p:nvPr/>
            </p:nvSpPr>
            <p:spPr>
              <a:xfrm>
                <a:off x="8926097" y="5306155"/>
                <a:ext cx="83125" cy="93916"/>
              </a:xfrm>
              <a:custGeom>
                <a:avLst/>
                <a:gdLst>
                  <a:gd name="connsiteX0" fmla="*/ 21805 w 83125"/>
                  <a:gd name="connsiteY0" fmla="*/ 93917 h 93916"/>
                  <a:gd name="connsiteX1" fmla="*/ 6189 w 83125"/>
                  <a:gd name="connsiteY1" fmla="*/ 88392 h 93916"/>
                  <a:gd name="connsiteX2" fmla="*/ 0 w 83125"/>
                  <a:gd name="connsiteY2" fmla="*/ 73057 h 93916"/>
                  <a:gd name="connsiteX3" fmla="*/ 7237 w 83125"/>
                  <a:gd name="connsiteY3" fmla="*/ 56483 h 93916"/>
                  <a:gd name="connsiteX4" fmla="*/ 31041 w 83125"/>
                  <a:gd name="connsiteY4" fmla="*/ 45720 h 93916"/>
                  <a:gd name="connsiteX5" fmla="*/ 50465 w 83125"/>
                  <a:gd name="connsiteY5" fmla="*/ 40957 h 93916"/>
                  <a:gd name="connsiteX6" fmla="*/ 50465 w 83125"/>
                  <a:gd name="connsiteY6" fmla="*/ 25527 h 93916"/>
                  <a:gd name="connsiteX7" fmla="*/ 44562 w 83125"/>
                  <a:gd name="connsiteY7" fmla="*/ 12954 h 93916"/>
                  <a:gd name="connsiteX8" fmla="*/ 31422 w 83125"/>
                  <a:gd name="connsiteY8" fmla="*/ 8001 h 93916"/>
                  <a:gd name="connsiteX9" fmla="*/ 20186 w 83125"/>
                  <a:gd name="connsiteY9" fmla="*/ 11811 h 93916"/>
                  <a:gd name="connsiteX10" fmla="*/ 16949 w 83125"/>
                  <a:gd name="connsiteY10" fmla="*/ 22193 h 93916"/>
                  <a:gd name="connsiteX11" fmla="*/ 16949 w 83125"/>
                  <a:gd name="connsiteY11" fmla="*/ 28766 h 93916"/>
                  <a:gd name="connsiteX12" fmla="*/ 15997 w 83125"/>
                  <a:gd name="connsiteY12" fmla="*/ 29718 h 93916"/>
                  <a:gd name="connsiteX13" fmla="*/ 7617 w 83125"/>
                  <a:gd name="connsiteY13" fmla="*/ 29718 h 93916"/>
                  <a:gd name="connsiteX14" fmla="*/ 3523 w 83125"/>
                  <a:gd name="connsiteY14" fmla="*/ 28861 h 93916"/>
                  <a:gd name="connsiteX15" fmla="*/ 2380 w 83125"/>
                  <a:gd name="connsiteY15" fmla="*/ 24575 h 93916"/>
                  <a:gd name="connsiteX16" fmla="*/ 4951 w 83125"/>
                  <a:gd name="connsiteY16" fmla="*/ 16002 h 93916"/>
                  <a:gd name="connsiteX17" fmla="*/ 12759 w 83125"/>
                  <a:gd name="connsiteY17" fmla="*/ 8382 h 93916"/>
                  <a:gd name="connsiteX18" fmla="*/ 24280 w 83125"/>
                  <a:gd name="connsiteY18" fmla="*/ 2381 h 93916"/>
                  <a:gd name="connsiteX19" fmla="*/ 36183 w 83125"/>
                  <a:gd name="connsiteY19" fmla="*/ 0 h 93916"/>
                  <a:gd name="connsiteX20" fmla="*/ 49989 w 83125"/>
                  <a:gd name="connsiteY20" fmla="*/ 2095 h 93916"/>
                  <a:gd name="connsiteX21" fmla="*/ 59987 w 83125"/>
                  <a:gd name="connsiteY21" fmla="*/ 8954 h 93916"/>
                  <a:gd name="connsiteX22" fmla="*/ 63796 w 83125"/>
                  <a:gd name="connsiteY22" fmla="*/ 21717 h 93916"/>
                  <a:gd name="connsiteX23" fmla="*/ 63796 w 83125"/>
                  <a:gd name="connsiteY23" fmla="*/ 80772 h 93916"/>
                  <a:gd name="connsiteX24" fmla="*/ 67795 w 83125"/>
                  <a:gd name="connsiteY24" fmla="*/ 83153 h 93916"/>
                  <a:gd name="connsiteX25" fmla="*/ 73984 w 83125"/>
                  <a:gd name="connsiteY25" fmla="*/ 83915 h 93916"/>
                  <a:gd name="connsiteX26" fmla="*/ 82744 w 83125"/>
                  <a:gd name="connsiteY26" fmla="*/ 83915 h 93916"/>
                  <a:gd name="connsiteX27" fmla="*/ 83125 w 83125"/>
                  <a:gd name="connsiteY27" fmla="*/ 84296 h 93916"/>
                  <a:gd name="connsiteX28" fmla="*/ 83125 w 83125"/>
                  <a:gd name="connsiteY28" fmla="*/ 84677 h 93916"/>
                  <a:gd name="connsiteX29" fmla="*/ 77031 w 83125"/>
                  <a:gd name="connsiteY29" fmla="*/ 90964 h 93916"/>
                  <a:gd name="connsiteX30" fmla="*/ 66748 w 83125"/>
                  <a:gd name="connsiteY30" fmla="*/ 93821 h 93916"/>
                  <a:gd name="connsiteX31" fmla="*/ 56559 w 83125"/>
                  <a:gd name="connsiteY31" fmla="*/ 90392 h 93916"/>
                  <a:gd name="connsiteX32" fmla="*/ 51323 w 83125"/>
                  <a:gd name="connsiteY32" fmla="*/ 81820 h 93916"/>
                  <a:gd name="connsiteX33" fmla="*/ 50370 w 83125"/>
                  <a:gd name="connsiteY33" fmla="*/ 81820 h 93916"/>
                  <a:gd name="connsiteX34" fmla="*/ 37706 w 83125"/>
                  <a:gd name="connsiteY34" fmla="*/ 90392 h 93916"/>
                  <a:gd name="connsiteX35" fmla="*/ 21805 w 83125"/>
                  <a:gd name="connsiteY35" fmla="*/ 93821 h 93916"/>
                  <a:gd name="connsiteX36" fmla="*/ 13426 w 83125"/>
                  <a:gd name="connsiteY36" fmla="*/ 69342 h 93916"/>
                  <a:gd name="connsiteX37" fmla="*/ 17615 w 83125"/>
                  <a:gd name="connsiteY37" fmla="*/ 79820 h 93916"/>
                  <a:gd name="connsiteX38" fmla="*/ 29422 w 83125"/>
                  <a:gd name="connsiteY38" fmla="*/ 83344 h 93916"/>
                  <a:gd name="connsiteX39" fmla="*/ 39611 w 83125"/>
                  <a:gd name="connsiteY39" fmla="*/ 82106 h 93916"/>
                  <a:gd name="connsiteX40" fmla="*/ 50370 w 83125"/>
                  <a:gd name="connsiteY40" fmla="*/ 78105 h 93916"/>
                  <a:gd name="connsiteX41" fmla="*/ 50370 w 83125"/>
                  <a:gd name="connsiteY41" fmla="*/ 46672 h 93916"/>
                  <a:gd name="connsiteX42" fmla="*/ 26280 w 83125"/>
                  <a:gd name="connsiteY42" fmla="*/ 53245 h 93916"/>
                  <a:gd name="connsiteX43" fmla="*/ 15902 w 83125"/>
                  <a:gd name="connsiteY43" fmla="*/ 60579 h 93916"/>
                  <a:gd name="connsiteX44" fmla="*/ 13426 w 83125"/>
                  <a:gd name="connsiteY44" fmla="*/ 69247 h 9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3125" h="93916">
                    <a:moveTo>
                      <a:pt x="21805" y="93917"/>
                    </a:moveTo>
                    <a:cubicBezTo>
                      <a:pt x="15521" y="93917"/>
                      <a:pt x="10379" y="92107"/>
                      <a:pt x="6189" y="88392"/>
                    </a:cubicBezTo>
                    <a:cubicBezTo>
                      <a:pt x="2095" y="84677"/>
                      <a:pt x="0" y="79629"/>
                      <a:pt x="0" y="73057"/>
                    </a:cubicBezTo>
                    <a:cubicBezTo>
                      <a:pt x="0" y="66484"/>
                      <a:pt x="2380" y="60960"/>
                      <a:pt x="7237" y="56483"/>
                    </a:cubicBezTo>
                    <a:cubicBezTo>
                      <a:pt x="11998" y="51911"/>
                      <a:pt x="19996" y="48387"/>
                      <a:pt x="31041" y="45720"/>
                    </a:cubicBezTo>
                    <a:lnTo>
                      <a:pt x="50465" y="40957"/>
                    </a:lnTo>
                    <a:lnTo>
                      <a:pt x="50465" y="25527"/>
                    </a:lnTo>
                    <a:cubicBezTo>
                      <a:pt x="50465" y="20479"/>
                      <a:pt x="48466" y="16288"/>
                      <a:pt x="44562" y="12954"/>
                    </a:cubicBezTo>
                    <a:cubicBezTo>
                      <a:pt x="40658" y="9620"/>
                      <a:pt x="36278" y="8001"/>
                      <a:pt x="31422" y="8001"/>
                    </a:cubicBezTo>
                    <a:cubicBezTo>
                      <a:pt x="26090" y="8001"/>
                      <a:pt x="22376" y="9239"/>
                      <a:pt x="20186" y="11811"/>
                    </a:cubicBezTo>
                    <a:cubicBezTo>
                      <a:pt x="18091" y="14383"/>
                      <a:pt x="16949" y="17812"/>
                      <a:pt x="16949" y="22193"/>
                    </a:cubicBezTo>
                    <a:lnTo>
                      <a:pt x="16949" y="28766"/>
                    </a:lnTo>
                    <a:lnTo>
                      <a:pt x="15997" y="29718"/>
                    </a:lnTo>
                    <a:lnTo>
                      <a:pt x="7617" y="29718"/>
                    </a:lnTo>
                    <a:cubicBezTo>
                      <a:pt x="5618" y="29718"/>
                      <a:pt x="4285" y="29432"/>
                      <a:pt x="3523" y="28861"/>
                    </a:cubicBezTo>
                    <a:cubicBezTo>
                      <a:pt x="2761" y="28289"/>
                      <a:pt x="2380" y="26860"/>
                      <a:pt x="2380" y="24575"/>
                    </a:cubicBezTo>
                    <a:cubicBezTo>
                      <a:pt x="2380" y="21812"/>
                      <a:pt x="3237" y="18955"/>
                      <a:pt x="4951" y="16002"/>
                    </a:cubicBezTo>
                    <a:cubicBezTo>
                      <a:pt x="6665" y="13049"/>
                      <a:pt x="9331" y="10573"/>
                      <a:pt x="12759" y="8382"/>
                    </a:cubicBezTo>
                    <a:cubicBezTo>
                      <a:pt x="16473" y="6001"/>
                      <a:pt x="20281" y="4001"/>
                      <a:pt x="24280" y="2381"/>
                    </a:cubicBezTo>
                    <a:cubicBezTo>
                      <a:pt x="28280" y="762"/>
                      <a:pt x="32184" y="0"/>
                      <a:pt x="36183" y="0"/>
                    </a:cubicBezTo>
                    <a:cubicBezTo>
                      <a:pt x="41229" y="0"/>
                      <a:pt x="45895" y="667"/>
                      <a:pt x="49989" y="2095"/>
                    </a:cubicBezTo>
                    <a:cubicBezTo>
                      <a:pt x="54084" y="3524"/>
                      <a:pt x="57416" y="5810"/>
                      <a:pt x="59987" y="8954"/>
                    </a:cubicBezTo>
                    <a:cubicBezTo>
                      <a:pt x="62558" y="12097"/>
                      <a:pt x="63796" y="16478"/>
                      <a:pt x="63796" y="21717"/>
                    </a:cubicBezTo>
                    <a:lnTo>
                      <a:pt x="63796" y="80772"/>
                    </a:lnTo>
                    <a:cubicBezTo>
                      <a:pt x="64843" y="81820"/>
                      <a:pt x="66177" y="82677"/>
                      <a:pt x="67795" y="83153"/>
                    </a:cubicBezTo>
                    <a:cubicBezTo>
                      <a:pt x="69414" y="83725"/>
                      <a:pt x="71413" y="83915"/>
                      <a:pt x="73984" y="83915"/>
                    </a:cubicBezTo>
                    <a:lnTo>
                      <a:pt x="82744" y="83915"/>
                    </a:lnTo>
                    <a:lnTo>
                      <a:pt x="83125" y="84296"/>
                    </a:lnTo>
                    <a:lnTo>
                      <a:pt x="83125" y="84677"/>
                    </a:lnTo>
                    <a:cubicBezTo>
                      <a:pt x="81792" y="86963"/>
                      <a:pt x="79793" y="89059"/>
                      <a:pt x="77031" y="90964"/>
                    </a:cubicBezTo>
                    <a:cubicBezTo>
                      <a:pt x="74270" y="92869"/>
                      <a:pt x="70842" y="93821"/>
                      <a:pt x="66748" y="93821"/>
                    </a:cubicBezTo>
                    <a:cubicBezTo>
                      <a:pt x="62653" y="93821"/>
                      <a:pt x="59035" y="92678"/>
                      <a:pt x="56559" y="90392"/>
                    </a:cubicBezTo>
                    <a:cubicBezTo>
                      <a:pt x="53989" y="88106"/>
                      <a:pt x="52275" y="85249"/>
                      <a:pt x="51323" y="81820"/>
                    </a:cubicBezTo>
                    <a:lnTo>
                      <a:pt x="50370" y="81820"/>
                    </a:lnTo>
                    <a:cubicBezTo>
                      <a:pt x="46942" y="85344"/>
                      <a:pt x="42658" y="88202"/>
                      <a:pt x="37706" y="90392"/>
                    </a:cubicBezTo>
                    <a:cubicBezTo>
                      <a:pt x="32755" y="92678"/>
                      <a:pt x="27423" y="93821"/>
                      <a:pt x="21805" y="93821"/>
                    </a:cubicBezTo>
                    <a:close/>
                    <a:moveTo>
                      <a:pt x="13426" y="69342"/>
                    </a:moveTo>
                    <a:cubicBezTo>
                      <a:pt x="13426" y="74009"/>
                      <a:pt x="14854" y="77533"/>
                      <a:pt x="17615" y="79820"/>
                    </a:cubicBezTo>
                    <a:cubicBezTo>
                      <a:pt x="20377" y="82201"/>
                      <a:pt x="24376" y="83344"/>
                      <a:pt x="29422" y="83344"/>
                    </a:cubicBezTo>
                    <a:cubicBezTo>
                      <a:pt x="32755" y="83344"/>
                      <a:pt x="36183" y="82963"/>
                      <a:pt x="39611" y="82106"/>
                    </a:cubicBezTo>
                    <a:cubicBezTo>
                      <a:pt x="43038" y="81344"/>
                      <a:pt x="46657" y="80010"/>
                      <a:pt x="50370" y="78105"/>
                    </a:cubicBezTo>
                    <a:lnTo>
                      <a:pt x="50370" y="46672"/>
                    </a:lnTo>
                    <a:cubicBezTo>
                      <a:pt x="39611" y="48768"/>
                      <a:pt x="31517" y="51054"/>
                      <a:pt x="26280" y="53245"/>
                    </a:cubicBezTo>
                    <a:cubicBezTo>
                      <a:pt x="21043" y="55435"/>
                      <a:pt x="17520" y="57912"/>
                      <a:pt x="15902" y="60579"/>
                    </a:cubicBezTo>
                    <a:cubicBezTo>
                      <a:pt x="14187" y="63151"/>
                      <a:pt x="13426" y="66104"/>
                      <a:pt x="13426" y="69247"/>
                    </a:cubicBezTo>
                    <a:close/>
                  </a:path>
                </a:pathLst>
              </a:custGeom>
              <a:solidFill>
                <a:srgbClr val="1D1D1B"/>
              </a:solidFill>
              <a:ln w="9515"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EF7A287A-D567-32B6-4774-87F490C07985}"/>
                  </a:ext>
                </a:extLst>
              </p:cNvPr>
              <p:cNvSpPr/>
              <p:nvPr/>
            </p:nvSpPr>
            <p:spPr>
              <a:xfrm>
                <a:off x="9022648" y="5306059"/>
                <a:ext cx="63319" cy="92106"/>
              </a:xfrm>
              <a:custGeom>
                <a:avLst/>
                <a:gdLst>
                  <a:gd name="connsiteX0" fmla="*/ 476 w 63319"/>
                  <a:gd name="connsiteY0" fmla="*/ 92012 h 92106"/>
                  <a:gd name="connsiteX1" fmla="*/ 476 w 63319"/>
                  <a:gd name="connsiteY1" fmla="*/ 88773 h 92106"/>
                  <a:gd name="connsiteX2" fmla="*/ 13045 w 63319"/>
                  <a:gd name="connsiteY2" fmla="*/ 83725 h 92106"/>
                  <a:gd name="connsiteX3" fmla="*/ 13045 w 63319"/>
                  <a:gd name="connsiteY3" fmla="*/ 17335 h 92106"/>
                  <a:gd name="connsiteX4" fmla="*/ 0 w 63319"/>
                  <a:gd name="connsiteY4" fmla="*/ 10573 h 92106"/>
                  <a:gd name="connsiteX5" fmla="*/ 0 w 63319"/>
                  <a:gd name="connsiteY5" fmla="*/ 8382 h 92106"/>
                  <a:gd name="connsiteX6" fmla="*/ 23424 w 63319"/>
                  <a:gd name="connsiteY6" fmla="*/ 0 h 92106"/>
                  <a:gd name="connsiteX7" fmla="*/ 25042 w 63319"/>
                  <a:gd name="connsiteY7" fmla="*/ 0 h 92106"/>
                  <a:gd name="connsiteX8" fmla="*/ 26471 w 63319"/>
                  <a:gd name="connsiteY8" fmla="*/ 17431 h 92106"/>
                  <a:gd name="connsiteX9" fmla="*/ 27042 w 63319"/>
                  <a:gd name="connsiteY9" fmla="*/ 17431 h 92106"/>
                  <a:gd name="connsiteX10" fmla="*/ 37135 w 63319"/>
                  <a:gd name="connsiteY10" fmla="*/ 5906 h 92106"/>
                  <a:gd name="connsiteX11" fmla="*/ 44657 w 63319"/>
                  <a:gd name="connsiteY11" fmla="*/ 1143 h 92106"/>
                  <a:gd name="connsiteX12" fmla="*/ 51418 w 63319"/>
                  <a:gd name="connsiteY12" fmla="*/ 0 h 92106"/>
                  <a:gd name="connsiteX13" fmla="*/ 55036 w 63319"/>
                  <a:gd name="connsiteY13" fmla="*/ 476 h 92106"/>
                  <a:gd name="connsiteX14" fmla="*/ 58273 w 63319"/>
                  <a:gd name="connsiteY14" fmla="*/ 1619 h 92106"/>
                  <a:gd name="connsiteX15" fmla="*/ 61892 w 63319"/>
                  <a:gd name="connsiteY15" fmla="*/ 3620 h 92106"/>
                  <a:gd name="connsiteX16" fmla="*/ 63320 w 63319"/>
                  <a:gd name="connsiteY16" fmla="*/ 6191 h 92106"/>
                  <a:gd name="connsiteX17" fmla="*/ 63225 w 63319"/>
                  <a:gd name="connsiteY17" fmla="*/ 7620 h 92106"/>
                  <a:gd name="connsiteX18" fmla="*/ 62749 w 63319"/>
                  <a:gd name="connsiteY18" fmla="*/ 9239 h 92106"/>
                  <a:gd name="connsiteX19" fmla="*/ 59511 w 63319"/>
                  <a:gd name="connsiteY19" fmla="*/ 17240 h 92106"/>
                  <a:gd name="connsiteX20" fmla="*/ 58559 w 63319"/>
                  <a:gd name="connsiteY20" fmla="*/ 17240 h 92106"/>
                  <a:gd name="connsiteX21" fmla="*/ 52560 w 63319"/>
                  <a:gd name="connsiteY21" fmla="*/ 14669 h 92106"/>
                  <a:gd name="connsiteX22" fmla="*/ 44562 w 63319"/>
                  <a:gd name="connsiteY22" fmla="*/ 13240 h 92106"/>
                  <a:gd name="connsiteX23" fmla="*/ 35135 w 63319"/>
                  <a:gd name="connsiteY23" fmla="*/ 15811 h 92106"/>
                  <a:gd name="connsiteX24" fmla="*/ 26756 w 63319"/>
                  <a:gd name="connsiteY24" fmla="*/ 24384 h 92106"/>
                  <a:gd name="connsiteX25" fmla="*/ 26756 w 63319"/>
                  <a:gd name="connsiteY25" fmla="*/ 83820 h 92106"/>
                  <a:gd name="connsiteX26" fmla="*/ 41325 w 63319"/>
                  <a:gd name="connsiteY26" fmla="*/ 88868 h 92106"/>
                  <a:gd name="connsiteX27" fmla="*/ 41325 w 63319"/>
                  <a:gd name="connsiteY27" fmla="*/ 92107 h 92106"/>
                  <a:gd name="connsiteX28" fmla="*/ 476 w 63319"/>
                  <a:gd name="connsiteY28" fmla="*/ 92107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19" h="92106">
                    <a:moveTo>
                      <a:pt x="476" y="92012"/>
                    </a:moveTo>
                    <a:lnTo>
                      <a:pt x="476" y="88773"/>
                    </a:lnTo>
                    <a:lnTo>
                      <a:pt x="13045" y="83725"/>
                    </a:lnTo>
                    <a:lnTo>
                      <a:pt x="13045" y="17335"/>
                    </a:lnTo>
                    <a:lnTo>
                      <a:pt x="0" y="10573"/>
                    </a:lnTo>
                    <a:lnTo>
                      <a:pt x="0" y="8382"/>
                    </a:lnTo>
                    <a:lnTo>
                      <a:pt x="23424" y="0"/>
                    </a:lnTo>
                    <a:lnTo>
                      <a:pt x="25042" y="0"/>
                    </a:lnTo>
                    <a:lnTo>
                      <a:pt x="26471" y="17431"/>
                    </a:lnTo>
                    <a:lnTo>
                      <a:pt x="27042" y="17431"/>
                    </a:lnTo>
                    <a:cubicBezTo>
                      <a:pt x="31041" y="12192"/>
                      <a:pt x="34374" y="8382"/>
                      <a:pt x="37135" y="5906"/>
                    </a:cubicBezTo>
                    <a:cubicBezTo>
                      <a:pt x="39896" y="3429"/>
                      <a:pt x="42372" y="1810"/>
                      <a:pt x="44657" y="1143"/>
                    </a:cubicBezTo>
                    <a:cubicBezTo>
                      <a:pt x="46942" y="381"/>
                      <a:pt x="49228" y="0"/>
                      <a:pt x="51418" y="0"/>
                    </a:cubicBezTo>
                    <a:cubicBezTo>
                      <a:pt x="52465" y="0"/>
                      <a:pt x="53703" y="191"/>
                      <a:pt x="55036" y="476"/>
                    </a:cubicBezTo>
                    <a:cubicBezTo>
                      <a:pt x="56369" y="857"/>
                      <a:pt x="57416" y="1143"/>
                      <a:pt x="58273" y="1619"/>
                    </a:cubicBezTo>
                    <a:cubicBezTo>
                      <a:pt x="59702" y="2191"/>
                      <a:pt x="60939" y="2858"/>
                      <a:pt x="61892" y="3620"/>
                    </a:cubicBezTo>
                    <a:cubicBezTo>
                      <a:pt x="62844" y="4382"/>
                      <a:pt x="63320" y="5334"/>
                      <a:pt x="63320" y="6191"/>
                    </a:cubicBezTo>
                    <a:cubicBezTo>
                      <a:pt x="63320" y="6572"/>
                      <a:pt x="63320" y="7048"/>
                      <a:pt x="63225" y="7620"/>
                    </a:cubicBezTo>
                    <a:cubicBezTo>
                      <a:pt x="63225" y="8192"/>
                      <a:pt x="63034" y="8668"/>
                      <a:pt x="62749" y="9239"/>
                    </a:cubicBezTo>
                    <a:lnTo>
                      <a:pt x="59511" y="17240"/>
                    </a:lnTo>
                    <a:lnTo>
                      <a:pt x="58559" y="17240"/>
                    </a:lnTo>
                    <a:lnTo>
                      <a:pt x="52560" y="14669"/>
                    </a:lnTo>
                    <a:cubicBezTo>
                      <a:pt x="50180" y="13716"/>
                      <a:pt x="47514" y="13240"/>
                      <a:pt x="44562" y="13240"/>
                    </a:cubicBezTo>
                    <a:cubicBezTo>
                      <a:pt x="41229" y="13240"/>
                      <a:pt x="38087" y="14097"/>
                      <a:pt x="35135" y="15811"/>
                    </a:cubicBezTo>
                    <a:cubicBezTo>
                      <a:pt x="32183" y="17526"/>
                      <a:pt x="29422" y="20384"/>
                      <a:pt x="26756" y="24384"/>
                    </a:cubicBezTo>
                    <a:lnTo>
                      <a:pt x="26756" y="83820"/>
                    </a:lnTo>
                    <a:lnTo>
                      <a:pt x="41325" y="88868"/>
                    </a:lnTo>
                    <a:lnTo>
                      <a:pt x="41325" y="92107"/>
                    </a:lnTo>
                    <a:lnTo>
                      <a:pt x="476" y="92107"/>
                    </a:lnTo>
                    <a:close/>
                  </a:path>
                </a:pathLst>
              </a:custGeom>
              <a:solidFill>
                <a:srgbClr val="1D1D1B"/>
              </a:solidFill>
              <a:ln w="9515"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86E652A5-5732-38C8-ABB3-7294F18514A2}"/>
                  </a:ext>
                </a:extLst>
              </p:cNvPr>
              <p:cNvSpPr/>
              <p:nvPr/>
            </p:nvSpPr>
            <p:spPr>
              <a:xfrm>
                <a:off x="9096347" y="5286057"/>
                <a:ext cx="59225" cy="114014"/>
              </a:xfrm>
              <a:custGeom>
                <a:avLst/>
                <a:gdLst>
                  <a:gd name="connsiteX0" fmla="*/ 37135 w 59225"/>
                  <a:gd name="connsiteY0" fmla="*/ 114014 h 114014"/>
                  <a:gd name="connsiteX1" fmla="*/ 22662 w 59225"/>
                  <a:gd name="connsiteY1" fmla="*/ 108776 h 114014"/>
                  <a:gd name="connsiteX2" fmla="*/ 16758 w 59225"/>
                  <a:gd name="connsiteY2" fmla="*/ 94202 h 114014"/>
                  <a:gd name="connsiteX3" fmla="*/ 16758 w 59225"/>
                  <a:gd name="connsiteY3" fmla="*/ 30385 h 114014"/>
                  <a:gd name="connsiteX4" fmla="*/ 0 w 59225"/>
                  <a:gd name="connsiteY4" fmla="*/ 30385 h 114014"/>
                  <a:gd name="connsiteX5" fmla="*/ 0 w 59225"/>
                  <a:gd name="connsiteY5" fmla="*/ 28766 h 114014"/>
                  <a:gd name="connsiteX6" fmla="*/ 17806 w 59225"/>
                  <a:gd name="connsiteY6" fmla="*/ 22003 h 114014"/>
                  <a:gd name="connsiteX7" fmla="*/ 28851 w 59225"/>
                  <a:gd name="connsiteY7" fmla="*/ 0 h 114014"/>
                  <a:gd name="connsiteX8" fmla="*/ 30470 w 59225"/>
                  <a:gd name="connsiteY8" fmla="*/ 0 h 114014"/>
                  <a:gd name="connsiteX9" fmla="*/ 30470 w 59225"/>
                  <a:gd name="connsiteY9" fmla="*/ 22003 h 114014"/>
                  <a:gd name="connsiteX10" fmla="*/ 56845 w 59225"/>
                  <a:gd name="connsiteY10" fmla="*/ 22003 h 114014"/>
                  <a:gd name="connsiteX11" fmla="*/ 56845 w 59225"/>
                  <a:gd name="connsiteY11" fmla="*/ 30385 h 114014"/>
                  <a:gd name="connsiteX12" fmla="*/ 30470 w 59225"/>
                  <a:gd name="connsiteY12" fmla="*/ 30385 h 114014"/>
                  <a:gd name="connsiteX13" fmla="*/ 30470 w 59225"/>
                  <a:gd name="connsiteY13" fmla="*/ 92012 h 114014"/>
                  <a:gd name="connsiteX14" fmla="*/ 34659 w 59225"/>
                  <a:gd name="connsiteY14" fmla="*/ 100298 h 114014"/>
                  <a:gd name="connsiteX15" fmla="*/ 45229 w 59225"/>
                  <a:gd name="connsiteY15" fmla="*/ 102965 h 114014"/>
                  <a:gd name="connsiteX16" fmla="*/ 52656 w 59225"/>
                  <a:gd name="connsiteY16" fmla="*/ 102299 h 114014"/>
                  <a:gd name="connsiteX17" fmla="*/ 58845 w 59225"/>
                  <a:gd name="connsiteY17" fmla="*/ 100584 h 114014"/>
                  <a:gd name="connsiteX18" fmla="*/ 59226 w 59225"/>
                  <a:gd name="connsiteY18" fmla="*/ 100775 h 114014"/>
                  <a:gd name="connsiteX19" fmla="*/ 59226 w 59225"/>
                  <a:gd name="connsiteY19" fmla="*/ 102203 h 114014"/>
                  <a:gd name="connsiteX20" fmla="*/ 51703 w 59225"/>
                  <a:gd name="connsiteY20" fmla="*/ 110109 h 114014"/>
                  <a:gd name="connsiteX21" fmla="*/ 37230 w 59225"/>
                  <a:gd name="connsiteY21" fmla="*/ 114014 h 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25" h="114014">
                    <a:moveTo>
                      <a:pt x="37135" y="114014"/>
                    </a:moveTo>
                    <a:cubicBezTo>
                      <a:pt x="31422" y="114014"/>
                      <a:pt x="26566" y="112300"/>
                      <a:pt x="22662" y="108776"/>
                    </a:cubicBezTo>
                    <a:cubicBezTo>
                      <a:pt x="18758" y="105251"/>
                      <a:pt x="16758" y="100394"/>
                      <a:pt x="16758" y="94202"/>
                    </a:cubicBezTo>
                    <a:lnTo>
                      <a:pt x="16758" y="30385"/>
                    </a:lnTo>
                    <a:lnTo>
                      <a:pt x="0" y="30385"/>
                    </a:lnTo>
                    <a:lnTo>
                      <a:pt x="0" y="28766"/>
                    </a:lnTo>
                    <a:lnTo>
                      <a:pt x="17806" y="22003"/>
                    </a:lnTo>
                    <a:lnTo>
                      <a:pt x="28851" y="0"/>
                    </a:lnTo>
                    <a:lnTo>
                      <a:pt x="30470" y="0"/>
                    </a:lnTo>
                    <a:lnTo>
                      <a:pt x="30470" y="22003"/>
                    </a:lnTo>
                    <a:lnTo>
                      <a:pt x="56845" y="22003"/>
                    </a:lnTo>
                    <a:lnTo>
                      <a:pt x="56845" y="30385"/>
                    </a:lnTo>
                    <a:lnTo>
                      <a:pt x="30470" y="30385"/>
                    </a:lnTo>
                    <a:lnTo>
                      <a:pt x="30470" y="92012"/>
                    </a:lnTo>
                    <a:cubicBezTo>
                      <a:pt x="30470" y="95726"/>
                      <a:pt x="31898" y="98489"/>
                      <a:pt x="34659" y="100298"/>
                    </a:cubicBezTo>
                    <a:cubicBezTo>
                      <a:pt x="37421" y="102108"/>
                      <a:pt x="41039" y="102965"/>
                      <a:pt x="45229" y="102965"/>
                    </a:cubicBezTo>
                    <a:cubicBezTo>
                      <a:pt x="47895" y="102965"/>
                      <a:pt x="50370" y="102775"/>
                      <a:pt x="52656" y="102299"/>
                    </a:cubicBezTo>
                    <a:cubicBezTo>
                      <a:pt x="54941" y="101822"/>
                      <a:pt x="56940" y="101251"/>
                      <a:pt x="58845" y="100584"/>
                    </a:cubicBezTo>
                    <a:lnTo>
                      <a:pt x="59226" y="100775"/>
                    </a:lnTo>
                    <a:lnTo>
                      <a:pt x="59226" y="102203"/>
                    </a:lnTo>
                    <a:cubicBezTo>
                      <a:pt x="57892" y="104870"/>
                      <a:pt x="55417" y="107537"/>
                      <a:pt x="51703" y="110109"/>
                    </a:cubicBezTo>
                    <a:cubicBezTo>
                      <a:pt x="47990" y="112681"/>
                      <a:pt x="43229" y="114014"/>
                      <a:pt x="37230" y="114014"/>
                    </a:cubicBezTo>
                    <a:close/>
                  </a:path>
                </a:pathLst>
              </a:custGeom>
              <a:solidFill>
                <a:srgbClr val="1D1D1B"/>
              </a:solidFill>
              <a:ln w="9515"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88DA8E8D-9E07-55E9-F7DA-BD57B4BB6418}"/>
                  </a:ext>
                </a:extLst>
              </p:cNvPr>
              <p:cNvSpPr/>
              <p:nvPr/>
            </p:nvSpPr>
            <p:spPr>
              <a:xfrm>
                <a:off x="9169855" y="5305964"/>
                <a:ext cx="97217" cy="92106"/>
              </a:xfrm>
              <a:custGeom>
                <a:avLst/>
                <a:gdLst>
                  <a:gd name="connsiteX0" fmla="*/ 476 w 97217"/>
                  <a:gd name="connsiteY0" fmla="*/ 92107 h 92106"/>
                  <a:gd name="connsiteX1" fmla="*/ 476 w 97217"/>
                  <a:gd name="connsiteY1" fmla="*/ 88868 h 92106"/>
                  <a:gd name="connsiteX2" fmla="*/ 13045 w 97217"/>
                  <a:gd name="connsiteY2" fmla="*/ 83820 h 92106"/>
                  <a:gd name="connsiteX3" fmla="*/ 13045 w 97217"/>
                  <a:gd name="connsiteY3" fmla="*/ 17431 h 92106"/>
                  <a:gd name="connsiteX4" fmla="*/ 0 w 97217"/>
                  <a:gd name="connsiteY4" fmla="*/ 10668 h 92106"/>
                  <a:gd name="connsiteX5" fmla="*/ 0 w 97217"/>
                  <a:gd name="connsiteY5" fmla="*/ 8477 h 92106"/>
                  <a:gd name="connsiteX6" fmla="*/ 23424 w 97217"/>
                  <a:gd name="connsiteY6" fmla="*/ 95 h 92106"/>
                  <a:gd name="connsiteX7" fmla="*/ 25042 w 97217"/>
                  <a:gd name="connsiteY7" fmla="*/ 95 h 92106"/>
                  <a:gd name="connsiteX8" fmla="*/ 26471 w 97217"/>
                  <a:gd name="connsiteY8" fmla="*/ 14669 h 92106"/>
                  <a:gd name="connsiteX9" fmla="*/ 27232 w 97217"/>
                  <a:gd name="connsiteY9" fmla="*/ 14669 h 92106"/>
                  <a:gd name="connsiteX10" fmla="*/ 41706 w 97217"/>
                  <a:gd name="connsiteY10" fmla="*/ 3620 h 92106"/>
                  <a:gd name="connsiteX11" fmla="*/ 57035 w 97217"/>
                  <a:gd name="connsiteY11" fmla="*/ 0 h 92106"/>
                  <a:gd name="connsiteX12" fmla="*/ 76841 w 97217"/>
                  <a:gd name="connsiteY12" fmla="*/ 6382 h 92106"/>
                  <a:gd name="connsiteX13" fmla="*/ 84649 w 97217"/>
                  <a:gd name="connsiteY13" fmla="*/ 24956 h 92106"/>
                  <a:gd name="connsiteX14" fmla="*/ 84649 w 97217"/>
                  <a:gd name="connsiteY14" fmla="*/ 83820 h 92106"/>
                  <a:gd name="connsiteX15" fmla="*/ 97217 w 97217"/>
                  <a:gd name="connsiteY15" fmla="*/ 88868 h 92106"/>
                  <a:gd name="connsiteX16" fmla="*/ 97217 w 97217"/>
                  <a:gd name="connsiteY16" fmla="*/ 92107 h 92106"/>
                  <a:gd name="connsiteX17" fmla="*/ 56845 w 97217"/>
                  <a:gd name="connsiteY17" fmla="*/ 92107 h 92106"/>
                  <a:gd name="connsiteX18" fmla="*/ 56845 w 97217"/>
                  <a:gd name="connsiteY18" fmla="*/ 88868 h 92106"/>
                  <a:gd name="connsiteX19" fmla="*/ 71033 w 97217"/>
                  <a:gd name="connsiteY19" fmla="*/ 83820 h 92106"/>
                  <a:gd name="connsiteX20" fmla="*/ 71033 w 97217"/>
                  <a:gd name="connsiteY20" fmla="*/ 32766 h 92106"/>
                  <a:gd name="connsiteX21" fmla="*/ 65034 w 97217"/>
                  <a:gd name="connsiteY21" fmla="*/ 17240 h 92106"/>
                  <a:gd name="connsiteX22" fmla="*/ 49608 w 97217"/>
                  <a:gd name="connsiteY22" fmla="*/ 11906 h 92106"/>
                  <a:gd name="connsiteX23" fmla="*/ 37325 w 97217"/>
                  <a:gd name="connsiteY23" fmla="*/ 14192 h 92106"/>
                  <a:gd name="connsiteX24" fmla="*/ 26661 w 97217"/>
                  <a:gd name="connsiteY24" fmla="*/ 20669 h 92106"/>
                  <a:gd name="connsiteX25" fmla="*/ 26661 w 97217"/>
                  <a:gd name="connsiteY25" fmla="*/ 83725 h 92106"/>
                  <a:gd name="connsiteX26" fmla="*/ 40849 w 97217"/>
                  <a:gd name="connsiteY26" fmla="*/ 88773 h 92106"/>
                  <a:gd name="connsiteX27" fmla="*/ 40849 w 97217"/>
                  <a:gd name="connsiteY27" fmla="*/ 92012 h 92106"/>
                  <a:gd name="connsiteX28" fmla="*/ 476 w 97217"/>
                  <a:gd name="connsiteY28" fmla="*/ 92012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92106">
                    <a:moveTo>
                      <a:pt x="476" y="92107"/>
                    </a:moveTo>
                    <a:lnTo>
                      <a:pt x="476" y="88868"/>
                    </a:lnTo>
                    <a:lnTo>
                      <a:pt x="13045" y="83820"/>
                    </a:lnTo>
                    <a:lnTo>
                      <a:pt x="13045" y="17431"/>
                    </a:lnTo>
                    <a:lnTo>
                      <a:pt x="0" y="10668"/>
                    </a:lnTo>
                    <a:lnTo>
                      <a:pt x="0" y="8477"/>
                    </a:lnTo>
                    <a:lnTo>
                      <a:pt x="23424" y="95"/>
                    </a:lnTo>
                    <a:lnTo>
                      <a:pt x="25042" y="95"/>
                    </a:lnTo>
                    <a:lnTo>
                      <a:pt x="26471" y="14669"/>
                    </a:lnTo>
                    <a:lnTo>
                      <a:pt x="27232" y="14669"/>
                    </a:lnTo>
                    <a:cubicBezTo>
                      <a:pt x="32279" y="9716"/>
                      <a:pt x="37135" y="6096"/>
                      <a:pt x="41706" y="3620"/>
                    </a:cubicBezTo>
                    <a:cubicBezTo>
                      <a:pt x="46276" y="1238"/>
                      <a:pt x="51418" y="0"/>
                      <a:pt x="57035" y="0"/>
                    </a:cubicBezTo>
                    <a:cubicBezTo>
                      <a:pt x="65034" y="0"/>
                      <a:pt x="71604" y="2096"/>
                      <a:pt x="76841" y="6382"/>
                    </a:cubicBezTo>
                    <a:cubicBezTo>
                      <a:pt x="82078" y="10668"/>
                      <a:pt x="84649" y="16859"/>
                      <a:pt x="84649" y="24956"/>
                    </a:cubicBezTo>
                    <a:lnTo>
                      <a:pt x="84649" y="83820"/>
                    </a:lnTo>
                    <a:lnTo>
                      <a:pt x="97217" y="88868"/>
                    </a:lnTo>
                    <a:lnTo>
                      <a:pt x="97217" y="92107"/>
                    </a:lnTo>
                    <a:lnTo>
                      <a:pt x="56845" y="92107"/>
                    </a:lnTo>
                    <a:lnTo>
                      <a:pt x="56845" y="88868"/>
                    </a:lnTo>
                    <a:lnTo>
                      <a:pt x="71033" y="83820"/>
                    </a:lnTo>
                    <a:lnTo>
                      <a:pt x="71033" y="32766"/>
                    </a:lnTo>
                    <a:cubicBezTo>
                      <a:pt x="71033" y="26003"/>
                      <a:pt x="69033" y="20765"/>
                      <a:pt x="65034" y="17240"/>
                    </a:cubicBezTo>
                    <a:cubicBezTo>
                      <a:pt x="61035" y="13716"/>
                      <a:pt x="55893" y="11906"/>
                      <a:pt x="49608" y="11906"/>
                    </a:cubicBezTo>
                    <a:cubicBezTo>
                      <a:pt x="45895" y="11906"/>
                      <a:pt x="41801" y="12668"/>
                      <a:pt x="37325" y="14192"/>
                    </a:cubicBezTo>
                    <a:cubicBezTo>
                      <a:pt x="32850" y="15716"/>
                      <a:pt x="29327" y="17907"/>
                      <a:pt x="26661" y="20669"/>
                    </a:cubicBezTo>
                    <a:lnTo>
                      <a:pt x="26661" y="83725"/>
                    </a:lnTo>
                    <a:lnTo>
                      <a:pt x="40849" y="88773"/>
                    </a:lnTo>
                    <a:lnTo>
                      <a:pt x="40849" y="92012"/>
                    </a:lnTo>
                    <a:lnTo>
                      <a:pt x="476" y="92012"/>
                    </a:lnTo>
                    <a:close/>
                  </a:path>
                </a:pathLst>
              </a:custGeom>
              <a:solidFill>
                <a:srgbClr val="1D1D1B"/>
              </a:solidFill>
              <a:ln w="9515"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BE74A034-22CE-7B0B-D86E-80408E008BCD}"/>
                  </a:ext>
                </a:extLst>
              </p:cNvPr>
              <p:cNvSpPr/>
              <p:nvPr/>
            </p:nvSpPr>
            <p:spPr>
              <a:xfrm>
                <a:off x="9278785" y="5305964"/>
                <a:ext cx="76460" cy="94107"/>
              </a:xfrm>
              <a:custGeom>
                <a:avLst/>
                <a:gdLst>
                  <a:gd name="connsiteX0" fmla="*/ 42372 w 76460"/>
                  <a:gd name="connsiteY0" fmla="*/ 94107 h 94107"/>
                  <a:gd name="connsiteX1" fmla="*/ 19520 w 76460"/>
                  <a:gd name="connsiteY1" fmla="*/ 88487 h 94107"/>
                  <a:gd name="connsiteX2" fmla="*/ 5047 w 76460"/>
                  <a:gd name="connsiteY2" fmla="*/ 72962 h 94107"/>
                  <a:gd name="connsiteX3" fmla="*/ 0 w 76460"/>
                  <a:gd name="connsiteY3" fmla="*/ 50006 h 94107"/>
                  <a:gd name="connsiteX4" fmla="*/ 5808 w 76460"/>
                  <a:gd name="connsiteY4" fmla="*/ 24289 h 94107"/>
                  <a:gd name="connsiteX5" fmla="*/ 21233 w 76460"/>
                  <a:gd name="connsiteY5" fmla="*/ 6477 h 94107"/>
                  <a:gd name="connsiteX6" fmla="*/ 41991 w 76460"/>
                  <a:gd name="connsiteY6" fmla="*/ 0 h 94107"/>
                  <a:gd name="connsiteX7" fmla="*/ 66748 w 76460"/>
                  <a:gd name="connsiteY7" fmla="*/ 10763 h 94107"/>
                  <a:gd name="connsiteX8" fmla="*/ 76365 w 76460"/>
                  <a:gd name="connsiteY8" fmla="*/ 41148 h 94107"/>
                  <a:gd name="connsiteX9" fmla="*/ 75603 w 76460"/>
                  <a:gd name="connsiteY9" fmla="*/ 41910 h 94107"/>
                  <a:gd name="connsiteX10" fmla="*/ 13426 w 76460"/>
                  <a:gd name="connsiteY10" fmla="*/ 41910 h 94107"/>
                  <a:gd name="connsiteX11" fmla="*/ 13426 w 76460"/>
                  <a:gd name="connsiteY11" fmla="*/ 43529 h 94107"/>
                  <a:gd name="connsiteX12" fmla="*/ 17044 w 76460"/>
                  <a:gd name="connsiteY12" fmla="*/ 62675 h 94107"/>
                  <a:gd name="connsiteX13" fmla="*/ 28470 w 76460"/>
                  <a:gd name="connsiteY13" fmla="*/ 76486 h 94107"/>
                  <a:gd name="connsiteX14" fmla="*/ 48656 w 76460"/>
                  <a:gd name="connsiteY14" fmla="*/ 81629 h 94107"/>
                  <a:gd name="connsiteX15" fmla="*/ 75889 w 76460"/>
                  <a:gd name="connsiteY15" fmla="*/ 72866 h 94107"/>
                  <a:gd name="connsiteX16" fmla="*/ 76460 w 76460"/>
                  <a:gd name="connsiteY16" fmla="*/ 72866 h 94107"/>
                  <a:gd name="connsiteX17" fmla="*/ 76460 w 76460"/>
                  <a:gd name="connsiteY17" fmla="*/ 75057 h 94107"/>
                  <a:gd name="connsiteX18" fmla="*/ 63130 w 76460"/>
                  <a:gd name="connsiteY18" fmla="*/ 88583 h 94107"/>
                  <a:gd name="connsiteX19" fmla="*/ 42467 w 76460"/>
                  <a:gd name="connsiteY19" fmla="*/ 94107 h 94107"/>
                  <a:gd name="connsiteX20" fmla="*/ 38944 w 76460"/>
                  <a:gd name="connsiteY20" fmla="*/ 7048 h 94107"/>
                  <a:gd name="connsiteX21" fmla="*/ 22567 w 76460"/>
                  <a:gd name="connsiteY21" fmla="*/ 14383 h 94107"/>
                  <a:gd name="connsiteX22" fmla="*/ 13997 w 76460"/>
                  <a:gd name="connsiteY22" fmla="*/ 34862 h 94107"/>
                  <a:gd name="connsiteX23" fmla="*/ 62844 w 76460"/>
                  <a:gd name="connsiteY23" fmla="*/ 34862 h 94107"/>
                  <a:gd name="connsiteX24" fmla="*/ 39039 w 76460"/>
                  <a:gd name="connsiteY24" fmla="*/ 7048 h 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460" h="94107">
                    <a:moveTo>
                      <a:pt x="42372" y="94107"/>
                    </a:moveTo>
                    <a:cubicBezTo>
                      <a:pt x="33421" y="94107"/>
                      <a:pt x="25804" y="92202"/>
                      <a:pt x="19520" y="88487"/>
                    </a:cubicBezTo>
                    <a:cubicBezTo>
                      <a:pt x="13140" y="84773"/>
                      <a:pt x="8379" y="79629"/>
                      <a:pt x="5047" y="72962"/>
                    </a:cubicBezTo>
                    <a:cubicBezTo>
                      <a:pt x="1714" y="66389"/>
                      <a:pt x="0" y="58674"/>
                      <a:pt x="0" y="50006"/>
                    </a:cubicBezTo>
                    <a:cubicBezTo>
                      <a:pt x="0" y="40386"/>
                      <a:pt x="1904" y="31814"/>
                      <a:pt x="5808" y="24289"/>
                    </a:cubicBezTo>
                    <a:cubicBezTo>
                      <a:pt x="9712" y="16764"/>
                      <a:pt x="14854" y="10859"/>
                      <a:pt x="21233" y="6477"/>
                    </a:cubicBezTo>
                    <a:cubicBezTo>
                      <a:pt x="27613" y="2191"/>
                      <a:pt x="34564" y="0"/>
                      <a:pt x="41991" y="0"/>
                    </a:cubicBezTo>
                    <a:cubicBezTo>
                      <a:pt x="52560" y="0"/>
                      <a:pt x="60749" y="3620"/>
                      <a:pt x="66748" y="10763"/>
                    </a:cubicBezTo>
                    <a:cubicBezTo>
                      <a:pt x="72746" y="18002"/>
                      <a:pt x="75984" y="28099"/>
                      <a:pt x="76365" y="41148"/>
                    </a:cubicBezTo>
                    <a:lnTo>
                      <a:pt x="75603" y="41910"/>
                    </a:lnTo>
                    <a:lnTo>
                      <a:pt x="13426" y="41910"/>
                    </a:lnTo>
                    <a:lnTo>
                      <a:pt x="13426" y="43529"/>
                    </a:lnTo>
                    <a:cubicBezTo>
                      <a:pt x="13426" y="50483"/>
                      <a:pt x="14663" y="56864"/>
                      <a:pt x="17044" y="62675"/>
                    </a:cubicBezTo>
                    <a:cubicBezTo>
                      <a:pt x="19424" y="68485"/>
                      <a:pt x="23233" y="73057"/>
                      <a:pt x="28470" y="76486"/>
                    </a:cubicBezTo>
                    <a:cubicBezTo>
                      <a:pt x="33707" y="79915"/>
                      <a:pt x="40372" y="81629"/>
                      <a:pt x="48656" y="81629"/>
                    </a:cubicBezTo>
                    <a:cubicBezTo>
                      <a:pt x="58559" y="81629"/>
                      <a:pt x="67605" y="78677"/>
                      <a:pt x="75889" y="72866"/>
                    </a:cubicBezTo>
                    <a:lnTo>
                      <a:pt x="76460" y="72866"/>
                    </a:lnTo>
                    <a:lnTo>
                      <a:pt x="76460" y="75057"/>
                    </a:lnTo>
                    <a:cubicBezTo>
                      <a:pt x="73508" y="80391"/>
                      <a:pt x="69128" y="84868"/>
                      <a:pt x="63130" y="88583"/>
                    </a:cubicBezTo>
                    <a:cubicBezTo>
                      <a:pt x="57226" y="92202"/>
                      <a:pt x="50275" y="94107"/>
                      <a:pt x="42467" y="94107"/>
                    </a:cubicBezTo>
                    <a:close/>
                    <a:moveTo>
                      <a:pt x="38944" y="7048"/>
                    </a:moveTo>
                    <a:cubicBezTo>
                      <a:pt x="32564" y="7048"/>
                      <a:pt x="27042" y="9525"/>
                      <a:pt x="22567" y="14383"/>
                    </a:cubicBezTo>
                    <a:cubicBezTo>
                      <a:pt x="17996" y="19241"/>
                      <a:pt x="15140" y="26098"/>
                      <a:pt x="13997" y="34862"/>
                    </a:cubicBezTo>
                    <a:lnTo>
                      <a:pt x="62844" y="34862"/>
                    </a:lnTo>
                    <a:cubicBezTo>
                      <a:pt x="60178" y="16288"/>
                      <a:pt x="52275" y="7048"/>
                      <a:pt x="39039" y="7048"/>
                    </a:cubicBezTo>
                    <a:close/>
                  </a:path>
                </a:pathLst>
              </a:custGeom>
              <a:solidFill>
                <a:srgbClr val="1D1D1B"/>
              </a:solidFill>
              <a:ln w="9515"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9EBCD135-D314-EEA1-9E68-332BEA9925FA}"/>
                  </a:ext>
                </a:extLst>
              </p:cNvPr>
              <p:cNvSpPr/>
              <p:nvPr/>
            </p:nvSpPr>
            <p:spPr>
              <a:xfrm>
                <a:off x="9369432" y="5306059"/>
                <a:ext cx="63319" cy="92106"/>
              </a:xfrm>
              <a:custGeom>
                <a:avLst/>
                <a:gdLst>
                  <a:gd name="connsiteX0" fmla="*/ 476 w 63319"/>
                  <a:gd name="connsiteY0" fmla="*/ 92012 h 92106"/>
                  <a:gd name="connsiteX1" fmla="*/ 476 w 63319"/>
                  <a:gd name="connsiteY1" fmla="*/ 88773 h 92106"/>
                  <a:gd name="connsiteX2" fmla="*/ 13045 w 63319"/>
                  <a:gd name="connsiteY2" fmla="*/ 83725 h 92106"/>
                  <a:gd name="connsiteX3" fmla="*/ 13045 w 63319"/>
                  <a:gd name="connsiteY3" fmla="*/ 17335 h 92106"/>
                  <a:gd name="connsiteX4" fmla="*/ 0 w 63319"/>
                  <a:gd name="connsiteY4" fmla="*/ 10573 h 92106"/>
                  <a:gd name="connsiteX5" fmla="*/ 0 w 63319"/>
                  <a:gd name="connsiteY5" fmla="*/ 8382 h 92106"/>
                  <a:gd name="connsiteX6" fmla="*/ 23424 w 63319"/>
                  <a:gd name="connsiteY6" fmla="*/ 0 h 92106"/>
                  <a:gd name="connsiteX7" fmla="*/ 25042 w 63319"/>
                  <a:gd name="connsiteY7" fmla="*/ 0 h 92106"/>
                  <a:gd name="connsiteX8" fmla="*/ 26471 w 63319"/>
                  <a:gd name="connsiteY8" fmla="*/ 17431 h 92106"/>
                  <a:gd name="connsiteX9" fmla="*/ 27042 w 63319"/>
                  <a:gd name="connsiteY9" fmla="*/ 17431 h 92106"/>
                  <a:gd name="connsiteX10" fmla="*/ 37135 w 63319"/>
                  <a:gd name="connsiteY10" fmla="*/ 5906 h 92106"/>
                  <a:gd name="connsiteX11" fmla="*/ 44657 w 63319"/>
                  <a:gd name="connsiteY11" fmla="*/ 1143 h 92106"/>
                  <a:gd name="connsiteX12" fmla="*/ 51418 w 63319"/>
                  <a:gd name="connsiteY12" fmla="*/ 0 h 92106"/>
                  <a:gd name="connsiteX13" fmla="*/ 55036 w 63319"/>
                  <a:gd name="connsiteY13" fmla="*/ 476 h 92106"/>
                  <a:gd name="connsiteX14" fmla="*/ 58273 w 63319"/>
                  <a:gd name="connsiteY14" fmla="*/ 1619 h 92106"/>
                  <a:gd name="connsiteX15" fmla="*/ 61892 w 63319"/>
                  <a:gd name="connsiteY15" fmla="*/ 3620 h 92106"/>
                  <a:gd name="connsiteX16" fmla="*/ 63320 w 63319"/>
                  <a:gd name="connsiteY16" fmla="*/ 6191 h 92106"/>
                  <a:gd name="connsiteX17" fmla="*/ 63225 w 63319"/>
                  <a:gd name="connsiteY17" fmla="*/ 7620 h 92106"/>
                  <a:gd name="connsiteX18" fmla="*/ 62749 w 63319"/>
                  <a:gd name="connsiteY18" fmla="*/ 9239 h 92106"/>
                  <a:gd name="connsiteX19" fmla="*/ 59511 w 63319"/>
                  <a:gd name="connsiteY19" fmla="*/ 17240 h 92106"/>
                  <a:gd name="connsiteX20" fmla="*/ 58559 w 63319"/>
                  <a:gd name="connsiteY20" fmla="*/ 17240 h 92106"/>
                  <a:gd name="connsiteX21" fmla="*/ 52560 w 63319"/>
                  <a:gd name="connsiteY21" fmla="*/ 14669 h 92106"/>
                  <a:gd name="connsiteX22" fmla="*/ 44562 w 63319"/>
                  <a:gd name="connsiteY22" fmla="*/ 13240 h 92106"/>
                  <a:gd name="connsiteX23" fmla="*/ 35135 w 63319"/>
                  <a:gd name="connsiteY23" fmla="*/ 15811 h 92106"/>
                  <a:gd name="connsiteX24" fmla="*/ 26756 w 63319"/>
                  <a:gd name="connsiteY24" fmla="*/ 24384 h 92106"/>
                  <a:gd name="connsiteX25" fmla="*/ 26756 w 63319"/>
                  <a:gd name="connsiteY25" fmla="*/ 83820 h 92106"/>
                  <a:gd name="connsiteX26" fmla="*/ 41325 w 63319"/>
                  <a:gd name="connsiteY26" fmla="*/ 88868 h 92106"/>
                  <a:gd name="connsiteX27" fmla="*/ 41325 w 63319"/>
                  <a:gd name="connsiteY27" fmla="*/ 92107 h 92106"/>
                  <a:gd name="connsiteX28" fmla="*/ 476 w 63319"/>
                  <a:gd name="connsiteY28" fmla="*/ 92107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19" h="92106">
                    <a:moveTo>
                      <a:pt x="476" y="92012"/>
                    </a:moveTo>
                    <a:lnTo>
                      <a:pt x="476" y="88773"/>
                    </a:lnTo>
                    <a:lnTo>
                      <a:pt x="13045" y="83725"/>
                    </a:lnTo>
                    <a:lnTo>
                      <a:pt x="13045" y="17335"/>
                    </a:lnTo>
                    <a:lnTo>
                      <a:pt x="0" y="10573"/>
                    </a:lnTo>
                    <a:lnTo>
                      <a:pt x="0" y="8382"/>
                    </a:lnTo>
                    <a:lnTo>
                      <a:pt x="23424" y="0"/>
                    </a:lnTo>
                    <a:lnTo>
                      <a:pt x="25042" y="0"/>
                    </a:lnTo>
                    <a:lnTo>
                      <a:pt x="26471" y="17431"/>
                    </a:lnTo>
                    <a:lnTo>
                      <a:pt x="27042" y="17431"/>
                    </a:lnTo>
                    <a:cubicBezTo>
                      <a:pt x="31041" y="12192"/>
                      <a:pt x="34374" y="8382"/>
                      <a:pt x="37135" y="5906"/>
                    </a:cubicBezTo>
                    <a:cubicBezTo>
                      <a:pt x="39896" y="3429"/>
                      <a:pt x="42372" y="1810"/>
                      <a:pt x="44657" y="1143"/>
                    </a:cubicBezTo>
                    <a:cubicBezTo>
                      <a:pt x="46942" y="381"/>
                      <a:pt x="49228" y="0"/>
                      <a:pt x="51418" y="0"/>
                    </a:cubicBezTo>
                    <a:cubicBezTo>
                      <a:pt x="52465" y="0"/>
                      <a:pt x="53703" y="191"/>
                      <a:pt x="55036" y="476"/>
                    </a:cubicBezTo>
                    <a:cubicBezTo>
                      <a:pt x="56369" y="857"/>
                      <a:pt x="57416" y="1143"/>
                      <a:pt x="58273" y="1619"/>
                    </a:cubicBezTo>
                    <a:cubicBezTo>
                      <a:pt x="59702" y="2191"/>
                      <a:pt x="60939" y="2858"/>
                      <a:pt x="61892" y="3620"/>
                    </a:cubicBezTo>
                    <a:cubicBezTo>
                      <a:pt x="62844" y="4382"/>
                      <a:pt x="63320" y="5334"/>
                      <a:pt x="63320" y="6191"/>
                    </a:cubicBezTo>
                    <a:cubicBezTo>
                      <a:pt x="63320" y="6572"/>
                      <a:pt x="63320" y="7048"/>
                      <a:pt x="63225" y="7620"/>
                    </a:cubicBezTo>
                    <a:cubicBezTo>
                      <a:pt x="63225" y="8192"/>
                      <a:pt x="63034" y="8668"/>
                      <a:pt x="62749" y="9239"/>
                    </a:cubicBezTo>
                    <a:lnTo>
                      <a:pt x="59511" y="17240"/>
                    </a:lnTo>
                    <a:lnTo>
                      <a:pt x="58559" y="17240"/>
                    </a:lnTo>
                    <a:lnTo>
                      <a:pt x="52560" y="14669"/>
                    </a:lnTo>
                    <a:cubicBezTo>
                      <a:pt x="50180" y="13716"/>
                      <a:pt x="47514" y="13240"/>
                      <a:pt x="44562" y="13240"/>
                    </a:cubicBezTo>
                    <a:cubicBezTo>
                      <a:pt x="41230" y="13240"/>
                      <a:pt x="38087" y="14097"/>
                      <a:pt x="35135" y="15811"/>
                    </a:cubicBezTo>
                    <a:cubicBezTo>
                      <a:pt x="32184" y="17526"/>
                      <a:pt x="29422" y="20384"/>
                      <a:pt x="26756" y="24384"/>
                    </a:cubicBezTo>
                    <a:lnTo>
                      <a:pt x="26756" y="83820"/>
                    </a:lnTo>
                    <a:lnTo>
                      <a:pt x="41325" y="88868"/>
                    </a:lnTo>
                    <a:lnTo>
                      <a:pt x="41325" y="92107"/>
                    </a:lnTo>
                    <a:lnTo>
                      <a:pt x="476" y="92107"/>
                    </a:lnTo>
                    <a:close/>
                  </a:path>
                </a:pathLst>
              </a:custGeom>
              <a:solidFill>
                <a:srgbClr val="1D1D1B"/>
              </a:solidFill>
              <a:ln w="9515"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4BDB588D-50AC-C929-1589-9E697E91ACF2}"/>
                  </a:ext>
                </a:extLst>
              </p:cNvPr>
              <p:cNvSpPr/>
              <p:nvPr/>
            </p:nvSpPr>
            <p:spPr>
              <a:xfrm>
                <a:off x="9445035" y="5306059"/>
                <a:ext cx="57797" cy="94107"/>
              </a:xfrm>
              <a:custGeom>
                <a:avLst/>
                <a:gdLst>
                  <a:gd name="connsiteX0" fmla="*/ 27328 w 57797"/>
                  <a:gd name="connsiteY0" fmla="*/ 94012 h 94107"/>
                  <a:gd name="connsiteX1" fmla="*/ 12664 w 57797"/>
                  <a:gd name="connsiteY1" fmla="*/ 92393 h 94107"/>
                  <a:gd name="connsiteX2" fmla="*/ 0 w 57797"/>
                  <a:gd name="connsiteY2" fmla="*/ 87630 h 94107"/>
                  <a:gd name="connsiteX3" fmla="*/ 0 w 57797"/>
                  <a:gd name="connsiteY3" fmla="*/ 65818 h 94107"/>
                  <a:gd name="connsiteX4" fmla="*/ 2571 w 57797"/>
                  <a:gd name="connsiteY4" fmla="*/ 65818 h 94107"/>
                  <a:gd name="connsiteX5" fmla="*/ 7522 w 57797"/>
                  <a:gd name="connsiteY5" fmla="*/ 76009 h 94107"/>
                  <a:gd name="connsiteX6" fmla="*/ 15044 w 57797"/>
                  <a:gd name="connsiteY6" fmla="*/ 84677 h 94107"/>
                  <a:gd name="connsiteX7" fmla="*/ 27708 w 57797"/>
                  <a:gd name="connsiteY7" fmla="*/ 87821 h 94107"/>
                  <a:gd name="connsiteX8" fmla="*/ 41229 w 57797"/>
                  <a:gd name="connsiteY8" fmla="*/ 83725 h 94107"/>
                  <a:gd name="connsiteX9" fmla="*/ 45895 w 57797"/>
                  <a:gd name="connsiteY9" fmla="*/ 72009 h 94107"/>
                  <a:gd name="connsiteX10" fmla="*/ 40468 w 57797"/>
                  <a:gd name="connsiteY10" fmla="*/ 59817 h 94107"/>
                  <a:gd name="connsiteX11" fmla="*/ 24471 w 57797"/>
                  <a:gd name="connsiteY11" fmla="*/ 51245 h 94107"/>
                  <a:gd name="connsiteX12" fmla="*/ 7903 w 57797"/>
                  <a:gd name="connsiteY12" fmla="*/ 41053 h 94107"/>
                  <a:gd name="connsiteX13" fmla="*/ 2285 w 57797"/>
                  <a:gd name="connsiteY13" fmla="*/ 25241 h 94107"/>
                  <a:gd name="connsiteX14" fmla="*/ 6189 w 57797"/>
                  <a:gd name="connsiteY14" fmla="*/ 12668 h 94107"/>
                  <a:gd name="connsiteX15" fmla="*/ 16282 w 57797"/>
                  <a:gd name="connsiteY15" fmla="*/ 3429 h 94107"/>
                  <a:gd name="connsiteX16" fmla="*/ 29327 w 57797"/>
                  <a:gd name="connsiteY16" fmla="*/ 0 h 94107"/>
                  <a:gd name="connsiteX17" fmla="*/ 42943 w 57797"/>
                  <a:gd name="connsiteY17" fmla="*/ 1810 h 94107"/>
                  <a:gd name="connsiteX18" fmla="*/ 54369 w 57797"/>
                  <a:gd name="connsiteY18" fmla="*/ 6382 h 94107"/>
                  <a:gd name="connsiteX19" fmla="*/ 54369 w 57797"/>
                  <a:gd name="connsiteY19" fmla="*/ 27622 h 94107"/>
                  <a:gd name="connsiteX20" fmla="*/ 51799 w 57797"/>
                  <a:gd name="connsiteY20" fmla="*/ 27622 h 94107"/>
                  <a:gd name="connsiteX21" fmla="*/ 46752 w 57797"/>
                  <a:gd name="connsiteY21" fmla="*/ 17812 h 94107"/>
                  <a:gd name="connsiteX22" fmla="*/ 39420 w 57797"/>
                  <a:gd name="connsiteY22" fmla="*/ 9049 h 94107"/>
                  <a:gd name="connsiteX23" fmla="*/ 29708 w 57797"/>
                  <a:gd name="connsiteY23" fmla="*/ 6477 h 94107"/>
                  <a:gd name="connsiteX24" fmla="*/ 18377 w 57797"/>
                  <a:gd name="connsiteY24" fmla="*/ 10382 h 94107"/>
                  <a:gd name="connsiteX25" fmla="*/ 14283 w 57797"/>
                  <a:gd name="connsiteY25" fmla="*/ 20860 h 94107"/>
                  <a:gd name="connsiteX26" fmla="*/ 18948 w 57797"/>
                  <a:gd name="connsiteY26" fmla="*/ 31528 h 94107"/>
                  <a:gd name="connsiteX27" fmla="*/ 33231 w 57797"/>
                  <a:gd name="connsiteY27" fmla="*/ 39624 h 94107"/>
                  <a:gd name="connsiteX28" fmla="*/ 45609 w 57797"/>
                  <a:gd name="connsiteY28" fmla="*/ 45720 h 94107"/>
                  <a:gd name="connsiteX29" fmla="*/ 54465 w 57797"/>
                  <a:gd name="connsiteY29" fmla="*/ 53816 h 94107"/>
                  <a:gd name="connsiteX30" fmla="*/ 57797 w 57797"/>
                  <a:gd name="connsiteY30" fmla="*/ 67628 h 94107"/>
                  <a:gd name="connsiteX31" fmla="*/ 53417 w 57797"/>
                  <a:gd name="connsiteY31" fmla="*/ 81534 h 94107"/>
                  <a:gd name="connsiteX32" fmla="*/ 41991 w 57797"/>
                  <a:gd name="connsiteY32" fmla="*/ 90773 h 94107"/>
                  <a:gd name="connsiteX33" fmla="*/ 27232 w 57797"/>
                  <a:gd name="connsiteY33" fmla="*/ 94107 h 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797" h="94107">
                    <a:moveTo>
                      <a:pt x="27328" y="94012"/>
                    </a:moveTo>
                    <a:cubicBezTo>
                      <a:pt x="21710" y="94012"/>
                      <a:pt x="16853" y="93440"/>
                      <a:pt x="12664" y="92393"/>
                    </a:cubicBezTo>
                    <a:cubicBezTo>
                      <a:pt x="8475" y="91345"/>
                      <a:pt x="4190" y="89726"/>
                      <a:pt x="0" y="87630"/>
                    </a:cubicBezTo>
                    <a:lnTo>
                      <a:pt x="0" y="65818"/>
                    </a:lnTo>
                    <a:lnTo>
                      <a:pt x="2571" y="65818"/>
                    </a:lnTo>
                    <a:lnTo>
                      <a:pt x="7522" y="76009"/>
                    </a:lnTo>
                    <a:cubicBezTo>
                      <a:pt x="9236" y="79724"/>
                      <a:pt x="11712" y="82677"/>
                      <a:pt x="15044" y="84677"/>
                    </a:cubicBezTo>
                    <a:cubicBezTo>
                      <a:pt x="18377" y="86678"/>
                      <a:pt x="22567" y="87821"/>
                      <a:pt x="27708" y="87821"/>
                    </a:cubicBezTo>
                    <a:cubicBezTo>
                      <a:pt x="33612" y="87821"/>
                      <a:pt x="38087" y="86487"/>
                      <a:pt x="41229" y="83725"/>
                    </a:cubicBezTo>
                    <a:cubicBezTo>
                      <a:pt x="44372" y="80963"/>
                      <a:pt x="45895" y="77057"/>
                      <a:pt x="45895" y="72009"/>
                    </a:cubicBezTo>
                    <a:cubicBezTo>
                      <a:pt x="45895" y="66580"/>
                      <a:pt x="44086" y="62484"/>
                      <a:pt x="40468" y="59817"/>
                    </a:cubicBezTo>
                    <a:cubicBezTo>
                      <a:pt x="36849" y="57150"/>
                      <a:pt x="31517" y="54293"/>
                      <a:pt x="24471" y="51245"/>
                    </a:cubicBezTo>
                    <a:cubicBezTo>
                      <a:pt x="17139" y="48196"/>
                      <a:pt x="11617" y="44768"/>
                      <a:pt x="7903" y="41053"/>
                    </a:cubicBezTo>
                    <a:cubicBezTo>
                      <a:pt x="4190" y="37338"/>
                      <a:pt x="2285" y="32004"/>
                      <a:pt x="2285" y="25241"/>
                    </a:cubicBezTo>
                    <a:cubicBezTo>
                      <a:pt x="2285" y="20669"/>
                      <a:pt x="3618" y="16478"/>
                      <a:pt x="6189" y="12668"/>
                    </a:cubicBezTo>
                    <a:cubicBezTo>
                      <a:pt x="8760" y="8763"/>
                      <a:pt x="12188" y="5715"/>
                      <a:pt x="16282" y="3429"/>
                    </a:cubicBezTo>
                    <a:cubicBezTo>
                      <a:pt x="20377" y="1143"/>
                      <a:pt x="24757" y="0"/>
                      <a:pt x="29327" y="0"/>
                    </a:cubicBezTo>
                    <a:cubicBezTo>
                      <a:pt x="34374" y="0"/>
                      <a:pt x="38944" y="571"/>
                      <a:pt x="42943" y="1810"/>
                    </a:cubicBezTo>
                    <a:cubicBezTo>
                      <a:pt x="46942" y="3048"/>
                      <a:pt x="50751" y="4572"/>
                      <a:pt x="54369" y="6382"/>
                    </a:cubicBezTo>
                    <a:lnTo>
                      <a:pt x="54369" y="27622"/>
                    </a:lnTo>
                    <a:lnTo>
                      <a:pt x="51799" y="27622"/>
                    </a:lnTo>
                    <a:lnTo>
                      <a:pt x="46752" y="17812"/>
                    </a:lnTo>
                    <a:cubicBezTo>
                      <a:pt x="45038" y="13716"/>
                      <a:pt x="42562" y="10763"/>
                      <a:pt x="39420" y="9049"/>
                    </a:cubicBezTo>
                    <a:cubicBezTo>
                      <a:pt x="36278" y="7334"/>
                      <a:pt x="33041" y="6477"/>
                      <a:pt x="29708" y="6477"/>
                    </a:cubicBezTo>
                    <a:cubicBezTo>
                      <a:pt x="24947" y="6477"/>
                      <a:pt x="21138" y="7810"/>
                      <a:pt x="18377" y="10382"/>
                    </a:cubicBezTo>
                    <a:cubicBezTo>
                      <a:pt x="15616" y="12954"/>
                      <a:pt x="14283" y="16478"/>
                      <a:pt x="14283" y="20860"/>
                    </a:cubicBezTo>
                    <a:cubicBezTo>
                      <a:pt x="14283" y="25241"/>
                      <a:pt x="15806" y="28956"/>
                      <a:pt x="18948" y="31528"/>
                    </a:cubicBezTo>
                    <a:cubicBezTo>
                      <a:pt x="22091" y="34100"/>
                      <a:pt x="26852" y="36862"/>
                      <a:pt x="33231" y="39624"/>
                    </a:cubicBezTo>
                    <a:cubicBezTo>
                      <a:pt x="37802" y="41624"/>
                      <a:pt x="41896" y="43625"/>
                      <a:pt x="45609" y="45720"/>
                    </a:cubicBezTo>
                    <a:cubicBezTo>
                      <a:pt x="49323" y="47816"/>
                      <a:pt x="52275" y="50483"/>
                      <a:pt x="54465" y="53816"/>
                    </a:cubicBezTo>
                    <a:cubicBezTo>
                      <a:pt x="56655" y="57150"/>
                      <a:pt x="57797" y="61722"/>
                      <a:pt x="57797" y="67628"/>
                    </a:cubicBezTo>
                    <a:cubicBezTo>
                      <a:pt x="57797" y="72962"/>
                      <a:pt x="56369" y="77629"/>
                      <a:pt x="53417" y="81534"/>
                    </a:cubicBezTo>
                    <a:cubicBezTo>
                      <a:pt x="50465" y="85439"/>
                      <a:pt x="46657" y="88583"/>
                      <a:pt x="41991" y="90773"/>
                    </a:cubicBezTo>
                    <a:cubicBezTo>
                      <a:pt x="37326" y="92964"/>
                      <a:pt x="32374" y="94107"/>
                      <a:pt x="27232" y="94107"/>
                    </a:cubicBezTo>
                    <a:close/>
                  </a:path>
                </a:pathLst>
              </a:custGeom>
              <a:solidFill>
                <a:srgbClr val="1D1D1B"/>
              </a:solidFill>
              <a:ln w="9515"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B81320A6-401D-DCA1-85AA-7FEAD2684B18}"/>
                  </a:ext>
                </a:extLst>
              </p:cNvPr>
              <p:cNvSpPr/>
              <p:nvPr/>
            </p:nvSpPr>
            <p:spPr>
              <a:xfrm>
                <a:off x="9518639" y="5247862"/>
                <a:ext cx="97217" cy="150209"/>
              </a:xfrm>
              <a:custGeom>
                <a:avLst/>
                <a:gdLst>
                  <a:gd name="connsiteX0" fmla="*/ 476 w 97217"/>
                  <a:gd name="connsiteY0" fmla="*/ 150209 h 150209"/>
                  <a:gd name="connsiteX1" fmla="*/ 476 w 97217"/>
                  <a:gd name="connsiteY1" fmla="*/ 146971 h 150209"/>
                  <a:gd name="connsiteX2" fmla="*/ 13045 w 97217"/>
                  <a:gd name="connsiteY2" fmla="*/ 141923 h 150209"/>
                  <a:gd name="connsiteX3" fmla="*/ 13045 w 97217"/>
                  <a:gd name="connsiteY3" fmla="*/ 17431 h 150209"/>
                  <a:gd name="connsiteX4" fmla="*/ 0 w 97217"/>
                  <a:gd name="connsiteY4" fmla="*/ 9620 h 150209"/>
                  <a:gd name="connsiteX5" fmla="*/ 0 w 97217"/>
                  <a:gd name="connsiteY5" fmla="*/ 7620 h 150209"/>
                  <a:gd name="connsiteX6" fmla="*/ 25042 w 97217"/>
                  <a:gd name="connsiteY6" fmla="*/ 0 h 150209"/>
                  <a:gd name="connsiteX7" fmla="*/ 26661 w 97217"/>
                  <a:gd name="connsiteY7" fmla="*/ 0 h 150209"/>
                  <a:gd name="connsiteX8" fmla="*/ 26661 w 97217"/>
                  <a:gd name="connsiteY8" fmla="*/ 72676 h 150209"/>
                  <a:gd name="connsiteX9" fmla="*/ 27232 w 97217"/>
                  <a:gd name="connsiteY9" fmla="*/ 72676 h 150209"/>
                  <a:gd name="connsiteX10" fmla="*/ 41705 w 97217"/>
                  <a:gd name="connsiteY10" fmla="*/ 61627 h 150209"/>
                  <a:gd name="connsiteX11" fmla="*/ 57035 w 97217"/>
                  <a:gd name="connsiteY11" fmla="*/ 58007 h 150209"/>
                  <a:gd name="connsiteX12" fmla="*/ 76841 w 97217"/>
                  <a:gd name="connsiteY12" fmla="*/ 64389 h 150209"/>
                  <a:gd name="connsiteX13" fmla="*/ 84649 w 97217"/>
                  <a:gd name="connsiteY13" fmla="*/ 82963 h 150209"/>
                  <a:gd name="connsiteX14" fmla="*/ 84649 w 97217"/>
                  <a:gd name="connsiteY14" fmla="*/ 141827 h 150209"/>
                  <a:gd name="connsiteX15" fmla="*/ 97217 w 97217"/>
                  <a:gd name="connsiteY15" fmla="*/ 146875 h 150209"/>
                  <a:gd name="connsiteX16" fmla="*/ 97217 w 97217"/>
                  <a:gd name="connsiteY16" fmla="*/ 150114 h 150209"/>
                  <a:gd name="connsiteX17" fmla="*/ 56845 w 97217"/>
                  <a:gd name="connsiteY17" fmla="*/ 150114 h 150209"/>
                  <a:gd name="connsiteX18" fmla="*/ 56845 w 97217"/>
                  <a:gd name="connsiteY18" fmla="*/ 146875 h 150209"/>
                  <a:gd name="connsiteX19" fmla="*/ 71033 w 97217"/>
                  <a:gd name="connsiteY19" fmla="*/ 142113 h 150209"/>
                  <a:gd name="connsiteX20" fmla="*/ 71033 w 97217"/>
                  <a:gd name="connsiteY20" fmla="*/ 90869 h 150209"/>
                  <a:gd name="connsiteX21" fmla="*/ 65034 w 97217"/>
                  <a:gd name="connsiteY21" fmla="*/ 75343 h 150209"/>
                  <a:gd name="connsiteX22" fmla="*/ 49608 w 97217"/>
                  <a:gd name="connsiteY22" fmla="*/ 70009 h 150209"/>
                  <a:gd name="connsiteX23" fmla="*/ 37325 w 97217"/>
                  <a:gd name="connsiteY23" fmla="*/ 72295 h 150209"/>
                  <a:gd name="connsiteX24" fmla="*/ 26661 w 97217"/>
                  <a:gd name="connsiteY24" fmla="*/ 78772 h 150209"/>
                  <a:gd name="connsiteX25" fmla="*/ 26661 w 97217"/>
                  <a:gd name="connsiteY25" fmla="*/ 142018 h 150209"/>
                  <a:gd name="connsiteX26" fmla="*/ 40848 w 97217"/>
                  <a:gd name="connsiteY26" fmla="*/ 146780 h 150209"/>
                  <a:gd name="connsiteX27" fmla="*/ 40848 w 97217"/>
                  <a:gd name="connsiteY27" fmla="*/ 150019 h 150209"/>
                  <a:gd name="connsiteX28" fmla="*/ 476 w 97217"/>
                  <a:gd name="connsiteY28" fmla="*/ 150019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150209">
                    <a:moveTo>
                      <a:pt x="476" y="150209"/>
                    </a:moveTo>
                    <a:lnTo>
                      <a:pt x="476" y="146971"/>
                    </a:lnTo>
                    <a:lnTo>
                      <a:pt x="13045" y="141923"/>
                    </a:lnTo>
                    <a:lnTo>
                      <a:pt x="13045" y="17431"/>
                    </a:lnTo>
                    <a:lnTo>
                      <a:pt x="0" y="9620"/>
                    </a:lnTo>
                    <a:lnTo>
                      <a:pt x="0" y="7620"/>
                    </a:lnTo>
                    <a:lnTo>
                      <a:pt x="25042" y="0"/>
                    </a:lnTo>
                    <a:lnTo>
                      <a:pt x="26661" y="0"/>
                    </a:lnTo>
                    <a:lnTo>
                      <a:pt x="26661" y="72676"/>
                    </a:lnTo>
                    <a:lnTo>
                      <a:pt x="27232" y="72676"/>
                    </a:lnTo>
                    <a:cubicBezTo>
                      <a:pt x="32279" y="67723"/>
                      <a:pt x="37135" y="64103"/>
                      <a:pt x="41705" y="61627"/>
                    </a:cubicBezTo>
                    <a:cubicBezTo>
                      <a:pt x="46276" y="59246"/>
                      <a:pt x="51418" y="58007"/>
                      <a:pt x="57035" y="58007"/>
                    </a:cubicBezTo>
                    <a:cubicBezTo>
                      <a:pt x="65034" y="58007"/>
                      <a:pt x="71604" y="60103"/>
                      <a:pt x="76841" y="64389"/>
                    </a:cubicBezTo>
                    <a:cubicBezTo>
                      <a:pt x="82078" y="68675"/>
                      <a:pt x="84649" y="74867"/>
                      <a:pt x="84649" y="82963"/>
                    </a:cubicBezTo>
                    <a:lnTo>
                      <a:pt x="84649" y="141827"/>
                    </a:lnTo>
                    <a:lnTo>
                      <a:pt x="97217" y="146875"/>
                    </a:lnTo>
                    <a:lnTo>
                      <a:pt x="97217" y="150114"/>
                    </a:lnTo>
                    <a:lnTo>
                      <a:pt x="56845" y="150114"/>
                    </a:lnTo>
                    <a:lnTo>
                      <a:pt x="56845" y="146875"/>
                    </a:lnTo>
                    <a:lnTo>
                      <a:pt x="71033" y="142113"/>
                    </a:lnTo>
                    <a:lnTo>
                      <a:pt x="71033" y="90869"/>
                    </a:lnTo>
                    <a:cubicBezTo>
                      <a:pt x="71033" y="84106"/>
                      <a:pt x="69033" y="78867"/>
                      <a:pt x="65034" y="75343"/>
                    </a:cubicBezTo>
                    <a:cubicBezTo>
                      <a:pt x="61035" y="71819"/>
                      <a:pt x="55893" y="70009"/>
                      <a:pt x="49608" y="70009"/>
                    </a:cubicBezTo>
                    <a:cubicBezTo>
                      <a:pt x="45895" y="70009"/>
                      <a:pt x="41801" y="70771"/>
                      <a:pt x="37325" y="72295"/>
                    </a:cubicBezTo>
                    <a:cubicBezTo>
                      <a:pt x="32850" y="73819"/>
                      <a:pt x="29327" y="76010"/>
                      <a:pt x="26661" y="78772"/>
                    </a:cubicBezTo>
                    <a:lnTo>
                      <a:pt x="26661" y="142018"/>
                    </a:lnTo>
                    <a:lnTo>
                      <a:pt x="40848" y="146780"/>
                    </a:lnTo>
                    <a:lnTo>
                      <a:pt x="40848" y="150019"/>
                    </a:lnTo>
                    <a:lnTo>
                      <a:pt x="476" y="150019"/>
                    </a:lnTo>
                    <a:close/>
                  </a:path>
                </a:pathLst>
              </a:custGeom>
              <a:solidFill>
                <a:srgbClr val="1D1D1B"/>
              </a:solidFill>
              <a:ln w="9515"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0E23B4D8-2DE9-9680-B2B9-E0F983BDED2C}"/>
                  </a:ext>
                </a:extLst>
              </p:cNvPr>
              <p:cNvSpPr/>
              <p:nvPr/>
            </p:nvSpPr>
            <p:spPr>
              <a:xfrm>
                <a:off x="9632424" y="5258434"/>
                <a:ext cx="39896" cy="139636"/>
              </a:xfrm>
              <a:custGeom>
                <a:avLst/>
                <a:gdLst>
                  <a:gd name="connsiteX0" fmla="*/ 476 w 39896"/>
                  <a:gd name="connsiteY0" fmla="*/ 139637 h 139636"/>
                  <a:gd name="connsiteX1" fmla="*/ 476 w 39896"/>
                  <a:gd name="connsiteY1" fmla="*/ 136398 h 139636"/>
                  <a:gd name="connsiteX2" fmla="*/ 13045 w 39896"/>
                  <a:gd name="connsiteY2" fmla="*/ 131350 h 139636"/>
                  <a:gd name="connsiteX3" fmla="*/ 13045 w 39896"/>
                  <a:gd name="connsiteY3" fmla="*/ 64960 h 139636"/>
                  <a:gd name="connsiteX4" fmla="*/ 0 w 39896"/>
                  <a:gd name="connsiteY4" fmla="*/ 57150 h 139636"/>
                  <a:gd name="connsiteX5" fmla="*/ 0 w 39896"/>
                  <a:gd name="connsiteY5" fmla="*/ 55150 h 139636"/>
                  <a:gd name="connsiteX6" fmla="*/ 25042 w 39896"/>
                  <a:gd name="connsiteY6" fmla="*/ 47530 h 139636"/>
                  <a:gd name="connsiteX7" fmla="*/ 26661 w 39896"/>
                  <a:gd name="connsiteY7" fmla="*/ 47530 h 139636"/>
                  <a:gd name="connsiteX8" fmla="*/ 26661 w 39896"/>
                  <a:gd name="connsiteY8" fmla="*/ 131350 h 139636"/>
                  <a:gd name="connsiteX9" fmla="*/ 39896 w 39896"/>
                  <a:gd name="connsiteY9" fmla="*/ 136398 h 139636"/>
                  <a:gd name="connsiteX10" fmla="*/ 39896 w 39896"/>
                  <a:gd name="connsiteY10" fmla="*/ 139637 h 139636"/>
                  <a:gd name="connsiteX11" fmla="*/ 476 w 39896"/>
                  <a:gd name="connsiteY11" fmla="*/ 139637 h 139636"/>
                  <a:gd name="connsiteX12" fmla="*/ 18282 w 39896"/>
                  <a:gd name="connsiteY12" fmla="*/ 20384 h 139636"/>
                  <a:gd name="connsiteX13" fmla="*/ 10950 w 39896"/>
                  <a:gd name="connsiteY13" fmla="*/ 17526 h 139636"/>
                  <a:gd name="connsiteX14" fmla="*/ 8094 w 39896"/>
                  <a:gd name="connsiteY14" fmla="*/ 10192 h 139636"/>
                  <a:gd name="connsiteX15" fmla="*/ 10950 w 39896"/>
                  <a:gd name="connsiteY15" fmla="*/ 2762 h 139636"/>
                  <a:gd name="connsiteX16" fmla="*/ 18282 w 39896"/>
                  <a:gd name="connsiteY16" fmla="*/ 0 h 139636"/>
                  <a:gd name="connsiteX17" fmla="*/ 25709 w 39896"/>
                  <a:gd name="connsiteY17" fmla="*/ 2762 h 139636"/>
                  <a:gd name="connsiteX18" fmla="*/ 28470 w 39896"/>
                  <a:gd name="connsiteY18" fmla="*/ 10192 h 139636"/>
                  <a:gd name="connsiteX19" fmla="*/ 25709 w 39896"/>
                  <a:gd name="connsiteY19" fmla="*/ 17526 h 139636"/>
                  <a:gd name="connsiteX20" fmla="*/ 18282 w 39896"/>
                  <a:gd name="connsiteY20" fmla="*/ 20384 h 1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96" h="139636">
                    <a:moveTo>
                      <a:pt x="476" y="139637"/>
                    </a:moveTo>
                    <a:lnTo>
                      <a:pt x="476" y="136398"/>
                    </a:lnTo>
                    <a:lnTo>
                      <a:pt x="13045" y="131350"/>
                    </a:lnTo>
                    <a:lnTo>
                      <a:pt x="13045" y="64960"/>
                    </a:lnTo>
                    <a:lnTo>
                      <a:pt x="0" y="57150"/>
                    </a:lnTo>
                    <a:lnTo>
                      <a:pt x="0" y="55150"/>
                    </a:lnTo>
                    <a:lnTo>
                      <a:pt x="25042" y="47530"/>
                    </a:lnTo>
                    <a:lnTo>
                      <a:pt x="26661" y="47530"/>
                    </a:lnTo>
                    <a:lnTo>
                      <a:pt x="26661" y="131350"/>
                    </a:lnTo>
                    <a:lnTo>
                      <a:pt x="39896" y="136398"/>
                    </a:lnTo>
                    <a:lnTo>
                      <a:pt x="39896" y="139637"/>
                    </a:lnTo>
                    <a:lnTo>
                      <a:pt x="476" y="139637"/>
                    </a:lnTo>
                    <a:close/>
                    <a:moveTo>
                      <a:pt x="18282" y="20384"/>
                    </a:moveTo>
                    <a:cubicBezTo>
                      <a:pt x="15330" y="20384"/>
                      <a:pt x="12950" y="19431"/>
                      <a:pt x="10950" y="17526"/>
                    </a:cubicBezTo>
                    <a:cubicBezTo>
                      <a:pt x="9046" y="15621"/>
                      <a:pt x="8094" y="13145"/>
                      <a:pt x="8094" y="10192"/>
                    </a:cubicBezTo>
                    <a:cubicBezTo>
                      <a:pt x="8094" y="7239"/>
                      <a:pt x="9046" y="4667"/>
                      <a:pt x="10950" y="2762"/>
                    </a:cubicBezTo>
                    <a:cubicBezTo>
                      <a:pt x="12854" y="857"/>
                      <a:pt x="15330" y="0"/>
                      <a:pt x="18282" y="0"/>
                    </a:cubicBezTo>
                    <a:cubicBezTo>
                      <a:pt x="21234" y="0"/>
                      <a:pt x="23804" y="953"/>
                      <a:pt x="25709" y="2762"/>
                    </a:cubicBezTo>
                    <a:cubicBezTo>
                      <a:pt x="27613" y="4667"/>
                      <a:pt x="28470" y="7144"/>
                      <a:pt x="28470" y="10192"/>
                    </a:cubicBezTo>
                    <a:cubicBezTo>
                      <a:pt x="28470" y="13240"/>
                      <a:pt x="27518" y="15526"/>
                      <a:pt x="25709" y="17526"/>
                    </a:cubicBezTo>
                    <a:cubicBezTo>
                      <a:pt x="23804" y="19431"/>
                      <a:pt x="21329" y="20384"/>
                      <a:pt x="18282" y="20384"/>
                    </a:cubicBezTo>
                    <a:close/>
                  </a:path>
                </a:pathLst>
              </a:custGeom>
              <a:solidFill>
                <a:srgbClr val="1D1D1B"/>
              </a:solidFill>
              <a:ln w="9515"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9D208A6D-4FDB-E63D-F97F-78B2BBC612A0}"/>
                  </a:ext>
                </a:extLst>
              </p:cNvPr>
              <p:cNvSpPr/>
              <p:nvPr/>
            </p:nvSpPr>
            <p:spPr>
              <a:xfrm>
                <a:off x="9683461" y="5306155"/>
                <a:ext cx="92075" cy="138207"/>
              </a:xfrm>
              <a:custGeom>
                <a:avLst/>
                <a:gdLst>
                  <a:gd name="connsiteX0" fmla="*/ 476 w 92075"/>
                  <a:gd name="connsiteY0" fmla="*/ 138017 h 138207"/>
                  <a:gd name="connsiteX1" fmla="*/ 476 w 92075"/>
                  <a:gd name="connsiteY1" fmla="*/ 134779 h 138207"/>
                  <a:gd name="connsiteX2" fmla="*/ 13045 w 92075"/>
                  <a:gd name="connsiteY2" fmla="*/ 129730 h 138207"/>
                  <a:gd name="connsiteX3" fmla="*/ 13045 w 92075"/>
                  <a:gd name="connsiteY3" fmla="*/ 17335 h 138207"/>
                  <a:gd name="connsiteX4" fmla="*/ 0 w 92075"/>
                  <a:gd name="connsiteY4" fmla="*/ 10573 h 138207"/>
                  <a:gd name="connsiteX5" fmla="*/ 0 w 92075"/>
                  <a:gd name="connsiteY5" fmla="*/ 8382 h 138207"/>
                  <a:gd name="connsiteX6" fmla="*/ 23424 w 92075"/>
                  <a:gd name="connsiteY6" fmla="*/ 0 h 138207"/>
                  <a:gd name="connsiteX7" fmla="*/ 25042 w 92075"/>
                  <a:gd name="connsiteY7" fmla="*/ 0 h 138207"/>
                  <a:gd name="connsiteX8" fmla="*/ 26280 w 92075"/>
                  <a:gd name="connsiteY8" fmla="*/ 12192 h 138207"/>
                  <a:gd name="connsiteX9" fmla="*/ 27518 w 92075"/>
                  <a:gd name="connsiteY9" fmla="*/ 12192 h 138207"/>
                  <a:gd name="connsiteX10" fmla="*/ 42181 w 92075"/>
                  <a:gd name="connsiteY10" fmla="*/ 2857 h 138207"/>
                  <a:gd name="connsiteX11" fmla="*/ 57511 w 92075"/>
                  <a:gd name="connsiteY11" fmla="*/ 0 h 138207"/>
                  <a:gd name="connsiteX12" fmla="*/ 75317 w 92075"/>
                  <a:gd name="connsiteY12" fmla="*/ 5239 h 138207"/>
                  <a:gd name="connsiteX13" fmla="*/ 87600 w 92075"/>
                  <a:gd name="connsiteY13" fmla="*/ 19907 h 138207"/>
                  <a:gd name="connsiteX14" fmla="*/ 92076 w 92075"/>
                  <a:gd name="connsiteY14" fmla="*/ 42577 h 138207"/>
                  <a:gd name="connsiteX15" fmla="*/ 85887 w 92075"/>
                  <a:gd name="connsiteY15" fmla="*/ 70485 h 138207"/>
                  <a:gd name="connsiteX16" fmla="*/ 69319 w 92075"/>
                  <a:gd name="connsiteY16" fmla="*/ 88011 h 138207"/>
                  <a:gd name="connsiteX17" fmla="*/ 46276 w 92075"/>
                  <a:gd name="connsiteY17" fmla="*/ 94012 h 138207"/>
                  <a:gd name="connsiteX18" fmla="*/ 35992 w 92075"/>
                  <a:gd name="connsiteY18" fmla="*/ 93155 h 138207"/>
                  <a:gd name="connsiteX19" fmla="*/ 26661 w 92075"/>
                  <a:gd name="connsiteY19" fmla="*/ 90869 h 138207"/>
                  <a:gd name="connsiteX20" fmla="*/ 26661 w 92075"/>
                  <a:gd name="connsiteY20" fmla="*/ 129921 h 138207"/>
                  <a:gd name="connsiteX21" fmla="*/ 40848 w 92075"/>
                  <a:gd name="connsiteY21" fmla="*/ 134969 h 138207"/>
                  <a:gd name="connsiteX22" fmla="*/ 40848 w 92075"/>
                  <a:gd name="connsiteY22" fmla="*/ 138208 h 138207"/>
                  <a:gd name="connsiteX23" fmla="*/ 476 w 92075"/>
                  <a:gd name="connsiteY23" fmla="*/ 138208 h 138207"/>
                  <a:gd name="connsiteX24" fmla="*/ 48656 w 92075"/>
                  <a:gd name="connsiteY24" fmla="*/ 10954 h 138207"/>
                  <a:gd name="connsiteX25" fmla="*/ 26661 w 92075"/>
                  <a:gd name="connsiteY25" fmla="*/ 18574 h 138207"/>
                  <a:gd name="connsiteX26" fmla="*/ 26661 w 92075"/>
                  <a:gd name="connsiteY26" fmla="*/ 77819 h 138207"/>
                  <a:gd name="connsiteX27" fmla="*/ 38849 w 92075"/>
                  <a:gd name="connsiteY27" fmla="*/ 84296 h 138207"/>
                  <a:gd name="connsiteX28" fmla="*/ 52465 w 92075"/>
                  <a:gd name="connsiteY28" fmla="*/ 86201 h 138207"/>
                  <a:gd name="connsiteX29" fmla="*/ 65700 w 92075"/>
                  <a:gd name="connsiteY29" fmla="*/ 82391 h 138207"/>
                  <a:gd name="connsiteX30" fmla="*/ 75317 w 92075"/>
                  <a:gd name="connsiteY30" fmla="*/ 70104 h 138207"/>
                  <a:gd name="connsiteX31" fmla="*/ 78935 w 92075"/>
                  <a:gd name="connsiteY31" fmla="*/ 47816 h 138207"/>
                  <a:gd name="connsiteX32" fmla="*/ 74746 w 92075"/>
                  <a:gd name="connsiteY32" fmla="*/ 26860 h 138207"/>
                  <a:gd name="connsiteX33" fmla="*/ 63606 w 92075"/>
                  <a:gd name="connsiteY33" fmla="*/ 14859 h 138207"/>
                  <a:gd name="connsiteX34" fmla="*/ 48752 w 92075"/>
                  <a:gd name="connsiteY34" fmla="*/ 10954 h 13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075" h="138207">
                    <a:moveTo>
                      <a:pt x="476" y="138017"/>
                    </a:moveTo>
                    <a:lnTo>
                      <a:pt x="476" y="134779"/>
                    </a:lnTo>
                    <a:lnTo>
                      <a:pt x="13045" y="129730"/>
                    </a:lnTo>
                    <a:lnTo>
                      <a:pt x="13045" y="17335"/>
                    </a:lnTo>
                    <a:lnTo>
                      <a:pt x="0" y="10573"/>
                    </a:lnTo>
                    <a:lnTo>
                      <a:pt x="0" y="8382"/>
                    </a:lnTo>
                    <a:lnTo>
                      <a:pt x="23424" y="0"/>
                    </a:lnTo>
                    <a:lnTo>
                      <a:pt x="25042" y="0"/>
                    </a:lnTo>
                    <a:lnTo>
                      <a:pt x="26280" y="12192"/>
                    </a:lnTo>
                    <a:lnTo>
                      <a:pt x="27518" y="12192"/>
                    </a:lnTo>
                    <a:cubicBezTo>
                      <a:pt x="32564" y="7906"/>
                      <a:pt x="37516" y="4858"/>
                      <a:pt x="42181" y="2857"/>
                    </a:cubicBezTo>
                    <a:cubicBezTo>
                      <a:pt x="46942" y="953"/>
                      <a:pt x="51989" y="0"/>
                      <a:pt x="57511" y="0"/>
                    </a:cubicBezTo>
                    <a:cubicBezTo>
                      <a:pt x="64177" y="0"/>
                      <a:pt x="70080" y="1715"/>
                      <a:pt x="75317" y="5239"/>
                    </a:cubicBezTo>
                    <a:cubicBezTo>
                      <a:pt x="80554" y="8668"/>
                      <a:pt x="84649" y="13621"/>
                      <a:pt x="87600" y="19907"/>
                    </a:cubicBezTo>
                    <a:cubicBezTo>
                      <a:pt x="90647" y="26289"/>
                      <a:pt x="92076" y="33814"/>
                      <a:pt x="92076" y="42577"/>
                    </a:cubicBezTo>
                    <a:cubicBezTo>
                      <a:pt x="92076" y="53531"/>
                      <a:pt x="89981" y="62770"/>
                      <a:pt x="85887" y="70485"/>
                    </a:cubicBezTo>
                    <a:cubicBezTo>
                      <a:pt x="81792" y="78105"/>
                      <a:pt x="76174" y="84011"/>
                      <a:pt x="69319" y="88011"/>
                    </a:cubicBezTo>
                    <a:cubicBezTo>
                      <a:pt x="62463" y="92012"/>
                      <a:pt x="54750" y="94012"/>
                      <a:pt x="46276" y="94012"/>
                    </a:cubicBezTo>
                    <a:cubicBezTo>
                      <a:pt x="42657" y="94012"/>
                      <a:pt x="39230" y="93726"/>
                      <a:pt x="35992" y="93155"/>
                    </a:cubicBezTo>
                    <a:cubicBezTo>
                      <a:pt x="32755" y="92583"/>
                      <a:pt x="29613" y="91821"/>
                      <a:pt x="26661" y="90869"/>
                    </a:cubicBezTo>
                    <a:lnTo>
                      <a:pt x="26661" y="129921"/>
                    </a:lnTo>
                    <a:lnTo>
                      <a:pt x="40848" y="134969"/>
                    </a:lnTo>
                    <a:lnTo>
                      <a:pt x="40848" y="138208"/>
                    </a:lnTo>
                    <a:lnTo>
                      <a:pt x="476" y="138208"/>
                    </a:lnTo>
                    <a:close/>
                    <a:moveTo>
                      <a:pt x="48656" y="10954"/>
                    </a:moveTo>
                    <a:cubicBezTo>
                      <a:pt x="40658" y="10954"/>
                      <a:pt x="33326" y="13526"/>
                      <a:pt x="26661" y="18574"/>
                    </a:cubicBezTo>
                    <a:lnTo>
                      <a:pt x="26661" y="77819"/>
                    </a:lnTo>
                    <a:cubicBezTo>
                      <a:pt x="30660" y="80867"/>
                      <a:pt x="34754" y="83058"/>
                      <a:pt x="38849" y="84296"/>
                    </a:cubicBezTo>
                    <a:cubicBezTo>
                      <a:pt x="42943" y="85534"/>
                      <a:pt x="47514" y="86201"/>
                      <a:pt x="52465" y="86201"/>
                    </a:cubicBezTo>
                    <a:cubicBezTo>
                      <a:pt x="57416" y="86201"/>
                      <a:pt x="61701" y="84963"/>
                      <a:pt x="65700" y="82391"/>
                    </a:cubicBezTo>
                    <a:cubicBezTo>
                      <a:pt x="69699" y="79820"/>
                      <a:pt x="72937" y="75724"/>
                      <a:pt x="75317" y="70104"/>
                    </a:cubicBezTo>
                    <a:cubicBezTo>
                      <a:pt x="77698" y="64389"/>
                      <a:pt x="78935" y="56959"/>
                      <a:pt x="78935" y="47816"/>
                    </a:cubicBezTo>
                    <a:cubicBezTo>
                      <a:pt x="78935" y="39243"/>
                      <a:pt x="77507" y="32290"/>
                      <a:pt x="74746" y="26860"/>
                    </a:cubicBezTo>
                    <a:cubicBezTo>
                      <a:pt x="71985" y="21431"/>
                      <a:pt x="68271" y="17431"/>
                      <a:pt x="63606" y="14859"/>
                    </a:cubicBezTo>
                    <a:cubicBezTo>
                      <a:pt x="59035" y="12287"/>
                      <a:pt x="54084" y="10954"/>
                      <a:pt x="48752" y="10954"/>
                    </a:cubicBezTo>
                    <a:close/>
                  </a:path>
                </a:pathLst>
              </a:custGeom>
              <a:solidFill>
                <a:srgbClr val="1D1D1B"/>
              </a:solidFill>
              <a:ln w="9515"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58C6DDB0-E93D-566D-EFA7-71F8D77AF210}"/>
                  </a:ext>
                </a:extLst>
              </p:cNvPr>
              <p:cNvSpPr/>
              <p:nvPr/>
            </p:nvSpPr>
            <p:spPr>
              <a:xfrm>
                <a:off x="9826764" y="5308060"/>
                <a:ext cx="153491" cy="90487"/>
              </a:xfrm>
              <a:custGeom>
                <a:avLst/>
                <a:gdLst>
                  <a:gd name="connsiteX0" fmla="*/ 43038 w 153491"/>
                  <a:gd name="connsiteY0" fmla="*/ 90488 h 90487"/>
                  <a:gd name="connsiteX1" fmla="*/ 13045 w 153491"/>
                  <a:gd name="connsiteY1" fmla="*/ 8477 h 90487"/>
                  <a:gd name="connsiteX2" fmla="*/ 0 w 153491"/>
                  <a:gd name="connsiteY2" fmla="*/ 3239 h 90487"/>
                  <a:gd name="connsiteX3" fmla="*/ 0 w 153491"/>
                  <a:gd name="connsiteY3" fmla="*/ 0 h 90487"/>
                  <a:gd name="connsiteX4" fmla="*/ 43991 w 153491"/>
                  <a:gd name="connsiteY4" fmla="*/ 0 h 90487"/>
                  <a:gd name="connsiteX5" fmla="*/ 43991 w 153491"/>
                  <a:gd name="connsiteY5" fmla="*/ 3239 h 90487"/>
                  <a:gd name="connsiteX6" fmla="*/ 27994 w 153491"/>
                  <a:gd name="connsiteY6" fmla="*/ 8001 h 90487"/>
                  <a:gd name="connsiteX7" fmla="*/ 27994 w 153491"/>
                  <a:gd name="connsiteY7" fmla="*/ 8953 h 90487"/>
                  <a:gd name="connsiteX8" fmla="*/ 49037 w 153491"/>
                  <a:gd name="connsiteY8" fmla="*/ 70199 h 90487"/>
                  <a:gd name="connsiteX9" fmla="*/ 49608 w 153491"/>
                  <a:gd name="connsiteY9" fmla="*/ 70199 h 90487"/>
                  <a:gd name="connsiteX10" fmla="*/ 77984 w 153491"/>
                  <a:gd name="connsiteY10" fmla="*/ 0 h 90487"/>
                  <a:gd name="connsiteX11" fmla="*/ 81602 w 153491"/>
                  <a:gd name="connsiteY11" fmla="*/ 0 h 90487"/>
                  <a:gd name="connsiteX12" fmla="*/ 109977 w 153491"/>
                  <a:gd name="connsiteY12" fmla="*/ 69628 h 90487"/>
                  <a:gd name="connsiteX13" fmla="*/ 110739 w 153491"/>
                  <a:gd name="connsiteY13" fmla="*/ 69628 h 90487"/>
                  <a:gd name="connsiteX14" fmla="*/ 131115 w 153491"/>
                  <a:gd name="connsiteY14" fmla="*/ 9811 h 90487"/>
                  <a:gd name="connsiteX15" fmla="*/ 131115 w 153491"/>
                  <a:gd name="connsiteY15" fmla="*/ 8858 h 90487"/>
                  <a:gd name="connsiteX16" fmla="*/ 115880 w 153491"/>
                  <a:gd name="connsiteY16" fmla="*/ 3239 h 90487"/>
                  <a:gd name="connsiteX17" fmla="*/ 115880 w 153491"/>
                  <a:gd name="connsiteY17" fmla="*/ 0 h 90487"/>
                  <a:gd name="connsiteX18" fmla="*/ 153491 w 153491"/>
                  <a:gd name="connsiteY18" fmla="*/ 0 h 90487"/>
                  <a:gd name="connsiteX19" fmla="*/ 153491 w 153491"/>
                  <a:gd name="connsiteY19" fmla="*/ 3239 h 90487"/>
                  <a:gd name="connsiteX20" fmla="*/ 139494 w 153491"/>
                  <a:gd name="connsiteY20" fmla="*/ 8858 h 90487"/>
                  <a:gd name="connsiteX21" fmla="*/ 107882 w 153491"/>
                  <a:gd name="connsiteY21" fmla="*/ 90488 h 90487"/>
                  <a:gd name="connsiteX22" fmla="*/ 104454 w 153491"/>
                  <a:gd name="connsiteY22" fmla="*/ 90488 h 90487"/>
                  <a:gd name="connsiteX23" fmla="*/ 75889 w 153491"/>
                  <a:gd name="connsiteY23" fmla="*/ 22098 h 90487"/>
                  <a:gd name="connsiteX24" fmla="*/ 46276 w 153491"/>
                  <a:gd name="connsiteY24" fmla="*/ 90488 h 90487"/>
                  <a:gd name="connsiteX25" fmla="*/ 42848 w 153491"/>
                  <a:gd name="connsiteY25" fmla="*/ 90488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3491" h="90487">
                    <a:moveTo>
                      <a:pt x="43038" y="90488"/>
                    </a:moveTo>
                    <a:lnTo>
                      <a:pt x="13045" y="8477"/>
                    </a:lnTo>
                    <a:lnTo>
                      <a:pt x="0" y="3239"/>
                    </a:lnTo>
                    <a:lnTo>
                      <a:pt x="0" y="0"/>
                    </a:lnTo>
                    <a:lnTo>
                      <a:pt x="43991" y="0"/>
                    </a:lnTo>
                    <a:lnTo>
                      <a:pt x="43991" y="3239"/>
                    </a:lnTo>
                    <a:lnTo>
                      <a:pt x="27994" y="8001"/>
                    </a:lnTo>
                    <a:lnTo>
                      <a:pt x="27994" y="8953"/>
                    </a:lnTo>
                    <a:lnTo>
                      <a:pt x="49037" y="70199"/>
                    </a:lnTo>
                    <a:lnTo>
                      <a:pt x="49608" y="70199"/>
                    </a:lnTo>
                    <a:lnTo>
                      <a:pt x="77984" y="0"/>
                    </a:lnTo>
                    <a:lnTo>
                      <a:pt x="81602" y="0"/>
                    </a:lnTo>
                    <a:lnTo>
                      <a:pt x="109977" y="69628"/>
                    </a:lnTo>
                    <a:lnTo>
                      <a:pt x="110739" y="69628"/>
                    </a:lnTo>
                    <a:lnTo>
                      <a:pt x="131115" y="9811"/>
                    </a:lnTo>
                    <a:lnTo>
                      <a:pt x="131115" y="8858"/>
                    </a:lnTo>
                    <a:lnTo>
                      <a:pt x="115880" y="3239"/>
                    </a:lnTo>
                    <a:lnTo>
                      <a:pt x="115880" y="0"/>
                    </a:lnTo>
                    <a:lnTo>
                      <a:pt x="153491" y="0"/>
                    </a:lnTo>
                    <a:lnTo>
                      <a:pt x="153491" y="3239"/>
                    </a:lnTo>
                    <a:lnTo>
                      <a:pt x="139494" y="8858"/>
                    </a:lnTo>
                    <a:lnTo>
                      <a:pt x="107882" y="90488"/>
                    </a:lnTo>
                    <a:lnTo>
                      <a:pt x="104454" y="90488"/>
                    </a:lnTo>
                    <a:lnTo>
                      <a:pt x="75889" y="22098"/>
                    </a:lnTo>
                    <a:lnTo>
                      <a:pt x="46276" y="90488"/>
                    </a:lnTo>
                    <a:lnTo>
                      <a:pt x="42848" y="90488"/>
                    </a:lnTo>
                    <a:close/>
                  </a:path>
                </a:pathLst>
              </a:custGeom>
              <a:solidFill>
                <a:srgbClr val="1D1D1B"/>
              </a:solidFill>
              <a:ln w="9515"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0C5FCD74-72A9-FC83-9146-F6213729E89A}"/>
                  </a:ext>
                </a:extLst>
              </p:cNvPr>
              <p:cNvSpPr/>
              <p:nvPr/>
            </p:nvSpPr>
            <p:spPr>
              <a:xfrm>
                <a:off x="9991110" y="5258434"/>
                <a:ext cx="39896" cy="139636"/>
              </a:xfrm>
              <a:custGeom>
                <a:avLst/>
                <a:gdLst>
                  <a:gd name="connsiteX0" fmla="*/ 476 w 39896"/>
                  <a:gd name="connsiteY0" fmla="*/ 139637 h 139636"/>
                  <a:gd name="connsiteX1" fmla="*/ 476 w 39896"/>
                  <a:gd name="connsiteY1" fmla="*/ 136398 h 139636"/>
                  <a:gd name="connsiteX2" fmla="*/ 13045 w 39896"/>
                  <a:gd name="connsiteY2" fmla="*/ 131350 h 139636"/>
                  <a:gd name="connsiteX3" fmla="*/ 13045 w 39896"/>
                  <a:gd name="connsiteY3" fmla="*/ 64960 h 139636"/>
                  <a:gd name="connsiteX4" fmla="*/ 0 w 39896"/>
                  <a:gd name="connsiteY4" fmla="*/ 57150 h 139636"/>
                  <a:gd name="connsiteX5" fmla="*/ 0 w 39896"/>
                  <a:gd name="connsiteY5" fmla="*/ 55150 h 139636"/>
                  <a:gd name="connsiteX6" fmla="*/ 25042 w 39896"/>
                  <a:gd name="connsiteY6" fmla="*/ 47530 h 139636"/>
                  <a:gd name="connsiteX7" fmla="*/ 26661 w 39896"/>
                  <a:gd name="connsiteY7" fmla="*/ 47530 h 139636"/>
                  <a:gd name="connsiteX8" fmla="*/ 26661 w 39896"/>
                  <a:gd name="connsiteY8" fmla="*/ 131350 h 139636"/>
                  <a:gd name="connsiteX9" fmla="*/ 39896 w 39896"/>
                  <a:gd name="connsiteY9" fmla="*/ 136398 h 139636"/>
                  <a:gd name="connsiteX10" fmla="*/ 39896 w 39896"/>
                  <a:gd name="connsiteY10" fmla="*/ 139637 h 139636"/>
                  <a:gd name="connsiteX11" fmla="*/ 476 w 39896"/>
                  <a:gd name="connsiteY11" fmla="*/ 139637 h 139636"/>
                  <a:gd name="connsiteX12" fmla="*/ 18282 w 39896"/>
                  <a:gd name="connsiteY12" fmla="*/ 20384 h 139636"/>
                  <a:gd name="connsiteX13" fmla="*/ 10950 w 39896"/>
                  <a:gd name="connsiteY13" fmla="*/ 17526 h 139636"/>
                  <a:gd name="connsiteX14" fmla="*/ 8094 w 39896"/>
                  <a:gd name="connsiteY14" fmla="*/ 10192 h 139636"/>
                  <a:gd name="connsiteX15" fmla="*/ 10950 w 39896"/>
                  <a:gd name="connsiteY15" fmla="*/ 2762 h 139636"/>
                  <a:gd name="connsiteX16" fmla="*/ 18282 w 39896"/>
                  <a:gd name="connsiteY16" fmla="*/ 0 h 139636"/>
                  <a:gd name="connsiteX17" fmla="*/ 25709 w 39896"/>
                  <a:gd name="connsiteY17" fmla="*/ 2762 h 139636"/>
                  <a:gd name="connsiteX18" fmla="*/ 28470 w 39896"/>
                  <a:gd name="connsiteY18" fmla="*/ 10192 h 139636"/>
                  <a:gd name="connsiteX19" fmla="*/ 25709 w 39896"/>
                  <a:gd name="connsiteY19" fmla="*/ 17526 h 139636"/>
                  <a:gd name="connsiteX20" fmla="*/ 18282 w 39896"/>
                  <a:gd name="connsiteY20" fmla="*/ 20384 h 1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96" h="139636">
                    <a:moveTo>
                      <a:pt x="476" y="139637"/>
                    </a:moveTo>
                    <a:lnTo>
                      <a:pt x="476" y="136398"/>
                    </a:lnTo>
                    <a:lnTo>
                      <a:pt x="13045" y="131350"/>
                    </a:lnTo>
                    <a:lnTo>
                      <a:pt x="13045" y="64960"/>
                    </a:lnTo>
                    <a:lnTo>
                      <a:pt x="0" y="57150"/>
                    </a:lnTo>
                    <a:lnTo>
                      <a:pt x="0" y="55150"/>
                    </a:lnTo>
                    <a:lnTo>
                      <a:pt x="25042" y="47530"/>
                    </a:lnTo>
                    <a:lnTo>
                      <a:pt x="26661" y="47530"/>
                    </a:lnTo>
                    <a:lnTo>
                      <a:pt x="26661" y="131350"/>
                    </a:lnTo>
                    <a:lnTo>
                      <a:pt x="39896" y="136398"/>
                    </a:lnTo>
                    <a:lnTo>
                      <a:pt x="39896" y="139637"/>
                    </a:lnTo>
                    <a:lnTo>
                      <a:pt x="476" y="139637"/>
                    </a:lnTo>
                    <a:close/>
                    <a:moveTo>
                      <a:pt x="18282" y="20384"/>
                    </a:moveTo>
                    <a:cubicBezTo>
                      <a:pt x="15330" y="20384"/>
                      <a:pt x="12950" y="19431"/>
                      <a:pt x="10950" y="17526"/>
                    </a:cubicBezTo>
                    <a:cubicBezTo>
                      <a:pt x="9046" y="15621"/>
                      <a:pt x="8094" y="13145"/>
                      <a:pt x="8094" y="10192"/>
                    </a:cubicBezTo>
                    <a:cubicBezTo>
                      <a:pt x="8094" y="7239"/>
                      <a:pt x="9046" y="4667"/>
                      <a:pt x="10950" y="2762"/>
                    </a:cubicBezTo>
                    <a:cubicBezTo>
                      <a:pt x="12854" y="857"/>
                      <a:pt x="15330" y="0"/>
                      <a:pt x="18282" y="0"/>
                    </a:cubicBezTo>
                    <a:cubicBezTo>
                      <a:pt x="21233" y="0"/>
                      <a:pt x="23804" y="953"/>
                      <a:pt x="25709" y="2762"/>
                    </a:cubicBezTo>
                    <a:cubicBezTo>
                      <a:pt x="27613" y="4667"/>
                      <a:pt x="28470" y="7144"/>
                      <a:pt x="28470" y="10192"/>
                    </a:cubicBezTo>
                    <a:cubicBezTo>
                      <a:pt x="28470" y="13240"/>
                      <a:pt x="27518" y="15526"/>
                      <a:pt x="25709" y="17526"/>
                    </a:cubicBezTo>
                    <a:cubicBezTo>
                      <a:pt x="23804" y="19431"/>
                      <a:pt x="21329" y="20384"/>
                      <a:pt x="18282" y="20384"/>
                    </a:cubicBezTo>
                    <a:close/>
                  </a:path>
                </a:pathLst>
              </a:custGeom>
              <a:solidFill>
                <a:srgbClr val="1D1D1B"/>
              </a:solidFill>
              <a:ln w="9515"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9B17D77D-D770-82BF-4921-6483BE295D65}"/>
                  </a:ext>
                </a:extLst>
              </p:cNvPr>
              <p:cNvSpPr/>
              <p:nvPr/>
            </p:nvSpPr>
            <p:spPr>
              <a:xfrm>
                <a:off x="10039005" y="5286057"/>
                <a:ext cx="59225" cy="114014"/>
              </a:xfrm>
              <a:custGeom>
                <a:avLst/>
                <a:gdLst>
                  <a:gd name="connsiteX0" fmla="*/ 37135 w 59225"/>
                  <a:gd name="connsiteY0" fmla="*/ 114014 h 114014"/>
                  <a:gd name="connsiteX1" fmla="*/ 22662 w 59225"/>
                  <a:gd name="connsiteY1" fmla="*/ 108776 h 114014"/>
                  <a:gd name="connsiteX2" fmla="*/ 16758 w 59225"/>
                  <a:gd name="connsiteY2" fmla="*/ 94202 h 114014"/>
                  <a:gd name="connsiteX3" fmla="*/ 16758 w 59225"/>
                  <a:gd name="connsiteY3" fmla="*/ 30385 h 114014"/>
                  <a:gd name="connsiteX4" fmla="*/ 0 w 59225"/>
                  <a:gd name="connsiteY4" fmla="*/ 30385 h 114014"/>
                  <a:gd name="connsiteX5" fmla="*/ 0 w 59225"/>
                  <a:gd name="connsiteY5" fmla="*/ 28766 h 114014"/>
                  <a:gd name="connsiteX6" fmla="*/ 17806 w 59225"/>
                  <a:gd name="connsiteY6" fmla="*/ 22003 h 114014"/>
                  <a:gd name="connsiteX7" fmla="*/ 28851 w 59225"/>
                  <a:gd name="connsiteY7" fmla="*/ 0 h 114014"/>
                  <a:gd name="connsiteX8" fmla="*/ 30470 w 59225"/>
                  <a:gd name="connsiteY8" fmla="*/ 0 h 114014"/>
                  <a:gd name="connsiteX9" fmla="*/ 30470 w 59225"/>
                  <a:gd name="connsiteY9" fmla="*/ 22003 h 114014"/>
                  <a:gd name="connsiteX10" fmla="*/ 56845 w 59225"/>
                  <a:gd name="connsiteY10" fmla="*/ 22003 h 114014"/>
                  <a:gd name="connsiteX11" fmla="*/ 56845 w 59225"/>
                  <a:gd name="connsiteY11" fmla="*/ 30385 h 114014"/>
                  <a:gd name="connsiteX12" fmla="*/ 30470 w 59225"/>
                  <a:gd name="connsiteY12" fmla="*/ 30385 h 114014"/>
                  <a:gd name="connsiteX13" fmla="*/ 30470 w 59225"/>
                  <a:gd name="connsiteY13" fmla="*/ 92012 h 114014"/>
                  <a:gd name="connsiteX14" fmla="*/ 34659 w 59225"/>
                  <a:gd name="connsiteY14" fmla="*/ 100298 h 114014"/>
                  <a:gd name="connsiteX15" fmla="*/ 45229 w 59225"/>
                  <a:gd name="connsiteY15" fmla="*/ 102965 h 114014"/>
                  <a:gd name="connsiteX16" fmla="*/ 52656 w 59225"/>
                  <a:gd name="connsiteY16" fmla="*/ 102299 h 114014"/>
                  <a:gd name="connsiteX17" fmla="*/ 58845 w 59225"/>
                  <a:gd name="connsiteY17" fmla="*/ 100584 h 114014"/>
                  <a:gd name="connsiteX18" fmla="*/ 59226 w 59225"/>
                  <a:gd name="connsiteY18" fmla="*/ 100775 h 114014"/>
                  <a:gd name="connsiteX19" fmla="*/ 59226 w 59225"/>
                  <a:gd name="connsiteY19" fmla="*/ 102203 h 114014"/>
                  <a:gd name="connsiteX20" fmla="*/ 51703 w 59225"/>
                  <a:gd name="connsiteY20" fmla="*/ 110109 h 114014"/>
                  <a:gd name="connsiteX21" fmla="*/ 37230 w 59225"/>
                  <a:gd name="connsiteY21" fmla="*/ 114014 h 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25" h="114014">
                    <a:moveTo>
                      <a:pt x="37135" y="114014"/>
                    </a:moveTo>
                    <a:cubicBezTo>
                      <a:pt x="31422" y="114014"/>
                      <a:pt x="26566" y="112300"/>
                      <a:pt x="22662" y="108776"/>
                    </a:cubicBezTo>
                    <a:cubicBezTo>
                      <a:pt x="18758" y="105251"/>
                      <a:pt x="16758" y="100394"/>
                      <a:pt x="16758" y="94202"/>
                    </a:cubicBezTo>
                    <a:lnTo>
                      <a:pt x="16758" y="30385"/>
                    </a:lnTo>
                    <a:lnTo>
                      <a:pt x="0" y="30385"/>
                    </a:lnTo>
                    <a:lnTo>
                      <a:pt x="0" y="28766"/>
                    </a:lnTo>
                    <a:lnTo>
                      <a:pt x="17806" y="22003"/>
                    </a:lnTo>
                    <a:lnTo>
                      <a:pt x="28851" y="0"/>
                    </a:lnTo>
                    <a:lnTo>
                      <a:pt x="30470" y="0"/>
                    </a:lnTo>
                    <a:lnTo>
                      <a:pt x="30470" y="22003"/>
                    </a:lnTo>
                    <a:lnTo>
                      <a:pt x="56845" y="22003"/>
                    </a:lnTo>
                    <a:lnTo>
                      <a:pt x="56845" y="30385"/>
                    </a:lnTo>
                    <a:lnTo>
                      <a:pt x="30470" y="30385"/>
                    </a:lnTo>
                    <a:lnTo>
                      <a:pt x="30470" y="92012"/>
                    </a:lnTo>
                    <a:cubicBezTo>
                      <a:pt x="30470" y="95726"/>
                      <a:pt x="31898" y="98489"/>
                      <a:pt x="34659" y="100298"/>
                    </a:cubicBezTo>
                    <a:cubicBezTo>
                      <a:pt x="37421" y="102108"/>
                      <a:pt x="41039" y="102965"/>
                      <a:pt x="45229" y="102965"/>
                    </a:cubicBezTo>
                    <a:cubicBezTo>
                      <a:pt x="47895" y="102965"/>
                      <a:pt x="50370" y="102775"/>
                      <a:pt x="52656" y="102299"/>
                    </a:cubicBezTo>
                    <a:cubicBezTo>
                      <a:pt x="54941" y="101822"/>
                      <a:pt x="56940" y="101251"/>
                      <a:pt x="58845" y="100584"/>
                    </a:cubicBezTo>
                    <a:lnTo>
                      <a:pt x="59226" y="100775"/>
                    </a:lnTo>
                    <a:lnTo>
                      <a:pt x="59226" y="102203"/>
                    </a:lnTo>
                    <a:cubicBezTo>
                      <a:pt x="57892" y="104870"/>
                      <a:pt x="55417" y="107537"/>
                      <a:pt x="51703" y="110109"/>
                    </a:cubicBezTo>
                    <a:cubicBezTo>
                      <a:pt x="47990" y="112681"/>
                      <a:pt x="43229" y="114014"/>
                      <a:pt x="37230" y="114014"/>
                    </a:cubicBezTo>
                    <a:close/>
                  </a:path>
                </a:pathLst>
              </a:custGeom>
              <a:solidFill>
                <a:srgbClr val="1D1D1B"/>
              </a:solidFill>
              <a:ln w="9515"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8D24D21E-9DBE-7FE7-EBCE-D717AAE289E4}"/>
                  </a:ext>
                </a:extLst>
              </p:cNvPr>
              <p:cNvSpPr/>
              <p:nvPr/>
            </p:nvSpPr>
            <p:spPr>
              <a:xfrm>
                <a:off x="10112132" y="5247862"/>
                <a:ext cx="97217" cy="150209"/>
              </a:xfrm>
              <a:custGeom>
                <a:avLst/>
                <a:gdLst>
                  <a:gd name="connsiteX0" fmla="*/ 476 w 97217"/>
                  <a:gd name="connsiteY0" fmla="*/ 150209 h 150209"/>
                  <a:gd name="connsiteX1" fmla="*/ 476 w 97217"/>
                  <a:gd name="connsiteY1" fmla="*/ 146971 h 150209"/>
                  <a:gd name="connsiteX2" fmla="*/ 13045 w 97217"/>
                  <a:gd name="connsiteY2" fmla="*/ 141923 h 150209"/>
                  <a:gd name="connsiteX3" fmla="*/ 13045 w 97217"/>
                  <a:gd name="connsiteY3" fmla="*/ 17431 h 150209"/>
                  <a:gd name="connsiteX4" fmla="*/ 0 w 97217"/>
                  <a:gd name="connsiteY4" fmla="*/ 9620 h 150209"/>
                  <a:gd name="connsiteX5" fmla="*/ 0 w 97217"/>
                  <a:gd name="connsiteY5" fmla="*/ 7620 h 150209"/>
                  <a:gd name="connsiteX6" fmla="*/ 25042 w 97217"/>
                  <a:gd name="connsiteY6" fmla="*/ 0 h 150209"/>
                  <a:gd name="connsiteX7" fmla="*/ 26661 w 97217"/>
                  <a:gd name="connsiteY7" fmla="*/ 0 h 150209"/>
                  <a:gd name="connsiteX8" fmla="*/ 26661 w 97217"/>
                  <a:gd name="connsiteY8" fmla="*/ 72676 h 150209"/>
                  <a:gd name="connsiteX9" fmla="*/ 27232 w 97217"/>
                  <a:gd name="connsiteY9" fmla="*/ 72676 h 150209"/>
                  <a:gd name="connsiteX10" fmla="*/ 41706 w 97217"/>
                  <a:gd name="connsiteY10" fmla="*/ 61627 h 150209"/>
                  <a:gd name="connsiteX11" fmla="*/ 57035 w 97217"/>
                  <a:gd name="connsiteY11" fmla="*/ 58007 h 150209"/>
                  <a:gd name="connsiteX12" fmla="*/ 76841 w 97217"/>
                  <a:gd name="connsiteY12" fmla="*/ 64389 h 150209"/>
                  <a:gd name="connsiteX13" fmla="*/ 84649 w 97217"/>
                  <a:gd name="connsiteY13" fmla="*/ 82963 h 150209"/>
                  <a:gd name="connsiteX14" fmla="*/ 84649 w 97217"/>
                  <a:gd name="connsiteY14" fmla="*/ 141827 h 150209"/>
                  <a:gd name="connsiteX15" fmla="*/ 97218 w 97217"/>
                  <a:gd name="connsiteY15" fmla="*/ 146875 h 150209"/>
                  <a:gd name="connsiteX16" fmla="*/ 97218 w 97217"/>
                  <a:gd name="connsiteY16" fmla="*/ 150114 h 150209"/>
                  <a:gd name="connsiteX17" fmla="*/ 56845 w 97217"/>
                  <a:gd name="connsiteY17" fmla="*/ 150114 h 150209"/>
                  <a:gd name="connsiteX18" fmla="*/ 56845 w 97217"/>
                  <a:gd name="connsiteY18" fmla="*/ 146875 h 150209"/>
                  <a:gd name="connsiteX19" fmla="*/ 71033 w 97217"/>
                  <a:gd name="connsiteY19" fmla="*/ 142113 h 150209"/>
                  <a:gd name="connsiteX20" fmla="*/ 71033 w 97217"/>
                  <a:gd name="connsiteY20" fmla="*/ 90869 h 150209"/>
                  <a:gd name="connsiteX21" fmla="*/ 65034 w 97217"/>
                  <a:gd name="connsiteY21" fmla="*/ 75343 h 150209"/>
                  <a:gd name="connsiteX22" fmla="*/ 49608 w 97217"/>
                  <a:gd name="connsiteY22" fmla="*/ 70009 h 150209"/>
                  <a:gd name="connsiteX23" fmla="*/ 37326 w 97217"/>
                  <a:gd name="connsiteY23" fmla="*/ 72295 h 150209"/>
                  <a:gd name="connsiteX24" fmla="*/ 26661 w 97217"/>
                  <a:gd name="connsiteY24" fmla="*/ 78772 h 150209"/>
                  <a:gd name="connsiteX25" fmla="*/ 26661 w 97217"/>
                  <a:gd name="connsiteY25" fmla="*/ 142018 h 150209"/>
                  <a:gd name="connsiteX26" fmla="*/ 40849 w 97217"/>
                  <a:gd name="connsiteY26" fmla="*/ 146780 h 150209"/>
                  <a:gd name="connsiteX27" fmla="*/ 40849 w 97217"/>
                  <a:gd name="connsiteY27" fmla="*/ 150019 h 150209"/>
                  <a:gd name="connsiteX28" fmla="*/ 476 w 97217"/>
                  <a:gd name="connsiteY28" fmla="*/ 150019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150209">
                    <a:moveTo>
                      <a:pt x="476" y="150209"/>
                    </a:moveTo>
                    <a:lnTo>
                      <a:pt x="476" y="146971"/>
                    </a:lnTo>
                    <a:lnTo>
                      <a:pt x="13045" y="141923"/>
                    </a:lnTo>
                    <a:lnTo>
                      <a:pt x="13045" y="17431"/>
                    </a:lnTo>
                    <a:lnTo>
                      <a:pt x="0" y="9620"/>
                    </a:lnTo>
                    <a:lnTo>
                      <a:pt x="0" y="7620"/>
                    </a:lnTo>
                    <a:lnTo>
                      <a:pt x="25042" y="0"/>
                    </a:lnTo>
                    <a:lnTo>
                      <a:pt x="26661" y="0"/>
                    </a:lnTo>
                    <a:lnTo>
                      <a:pt x="26661" y="72676"/>
                    </a:lnTo>
                    <a:lnTo>
                      <a:pt x="27232" y="72676"/>
                    </a:lnTo>
                    <a:cubicBezTo>
                      <a:pt x="32279" y="67723"/>
                      <a:pt x="37135" y="64103"/>
                      <a:pt x="41706" y="61627"/>
                    </a:cubicBezTo>
                    <a:cubicBezTo>
                      <a:pt x="46276" y="59246"/>
                      <a:pt x="51418" y="58007"/>
                      <a:pt x="57035" y="58007"/>
                    </a:cubicBezTo>
                    <a:cubicBezTo>
                      <a:pt x="65034" y="58007"/>
                      <a:pt x="71604" y="60103"/>
                      <a:pt x="76841" y="64389"/>
                    </a:cubicBezTo>
                    <a:cubicBezTo>
                      <a:pt x="82078" y="68675"/>
                      <a:pt x="84649" y="74867"/>
                      <a:pt x="84649" y="82963"/>
                    </a:cubicBezTo>
                    <a:lnTo>
                      <a:pt x="84649" y="141827"/>
                    </a:lnTo>
                    <a:lnTo>
                      <a:pt x="97218" y="146875"/>
                    </a:lnTo>
                    <a:lnTo>
                      <a:pt x="97218" y="150114"/>
                    </a:lnTo>
                    <a:lnTo>
                      <a:pt x="56845" y="150114"/>
                    </a:lnTo>
                    <a:lnTo>
                      <a:pt x="56845" y="146875"/>
                    </a:lnTo>
                    <a:lnTo>
                      <a:pt x="71033" y="142113"/>
                    </a:lnTo>
                    <a:lnTo>
                      <a:pt x="71033" y="90869"/>
                    </a:lnTo>
                    <a:cubicBezTo>
                      <a:pt x="71033" y="84106"/>
                      <a:pt x="69033" y="78867"/>
                      <a:pt x="65034" y="75343"/>
                    </a:cubicBezTo>
                    <a:cubicBezTo>
                      <a:pt x="61035" y="71819"/>
                      <a:pt x="55893" y="70009"/>
                      <a:pt x="49608" y="70009"/>
                    </a:cubicBezTo>
                    <a:cubicBezTo>
                      <a:pt x="45895" y="70009"/>
                      <a:pt x="41801" y="70771"/>
                      <a:pt x="37326" y="72295"/>
                    </a:cubicBezTo>
                    <a:cubicBezTo>
                      <a:pt x="32850" y="73819"/>
                      <a:pt x="29327" y="76010"/>
                      <a:pt x="26661" y="78772"/>
                    </a:cubicBezTo>
                    <a:lnTo>
                      <a:pt x="26661" y="142018"/>
                    </a:lnTo>
                    <a:lnTo>
                      <a:pt x="40849" y="146780"/>
                    </a:lnTo>
                    <a:lnTo>
                      <a:pt x="40849" y="150019"/>
                    </a:lnTo>
                    <a:lnTo>
                      <a:pt x="476" y="150019"/>
                    </a:lnTo>
                    <a:close/>
                  </a:path>
                </a:pathLst>
              </a:custGeom>
              <a:solidFill>
                <a:srgbClr val="1D1D1B"/>
              </a:solidFill>
              <a:ln w="9515" cap="flat">
                <a:noFill/>
                <a:prstDash val="solid"/>
                <a:miter/>
              </a:ln>
            </p:spPr>
            <p:txBody>
              <a:bodyPr rtlCol="0" anchor="ctr"/>
              <a:lstStyle/>
              <a:p>
                <a:endParaRPr lang="en-US"/>
              </a:p>
            </p:txBody>
          </p:sp>
        </p:grpSp>
        <p:pic>
          <p:nvPicPr>
            <p:cNvPr id="173" name="Picture 172">
              <a:extLst>
                <a:ext uri="{FF2B5EF4-FFF2-40B4-BE49-F238E27FC236}">
                  <a16:creationId xmlns:a16="http://schemas.microsoft.com/office/drawing/2014/main" id="{FA1FF454-6B3C-339A-B1A2-9D34E03C1100}"/>
                </a:ext>
              </a:extLst>
            </p:cNvPr>
            <p:cNvPicPr>
              <a:picLocks noChangeAspect="1"/>
            </p:cNvPicPr>
            <p:nvPr/>
          </p:nvPicPr>
          <p:blipFill>
            <a:blip r:embed="rId3"/>
            <a:stretch>
              <a:fillRect/>
            </a:stretch>
          </p:blipFill>
          <p:spPr>
            <a:xfrm>
              <a:off x="10310661" y="5651912"/>
              <a:ext cx="1645366" cy="382904"/>
            </a:xfrm>
            <a:custGeom>
              <a:avLst/>
              <a:gdLst>
                <a:gd name="connsiteX0" fmla="*/ 321 w 1645366"/>
                <a:gd name="connsiteY0" fmla="*/ 11 h 382904"/>
                <a:gd name="connsiteX1" fmla="*/ 1645687 w 1645366"/>
                <a:gd name="connsiteY1" fmla="*/ 11 h 382904"/>
                <a:gd name="connsiteX2" fmla="*/ 1645687 w 1645366"/>
                <a:gd name="connsiteY2" fmla="*/ 382916 h 382904"/>
                <a:gd name="connsiteX3" fmla="*/ 321 w 1645366"/>
                <a:gd name="connsiteY3" fmla="*/ 382916 h 382904"/>
              </a:gdLst>
              <a:ahLst/>
              <a:cxnLst>
                <a:cxn ang="0">
                  <a:pos x="connsiteX0" y="connsiteY0"/>
                </a:cxn>
                <a:cxn ang="0">
                  <a:pos x="connsiteX1" y="connsiteY1"/>
                </a:cxn>
                <a:cxn ang="0">
                  <a:pos x="connsiteX2" y="connsiteY2"/>
                </a:cxn>
                <a:cxn ang="0">
                  <a:pos x="connsiteX3" y="connsiteY3"/>
                </a:cxn>
              </a:cxnLst>
              <a:rect l="l" t="t" r="r" b="b"/>
              <a:pathLst>
                <a:path w="1645366" h="382904">
                  <a:moveTo>
                    <a:pt x="321" y="11"/>
                  </a:moveTo>
                  <a:lnTo>
                    <a:pt x="1645687" y="11"/>
                  </a:lnTo>
                  <a:lnTo>
                    <a:pt x="1645687" y="382916"/>
                  </a:lnTo>
                  <a:lnTo>
                    <a:pt x="321" y="382916"/>
                  </a:lnTo>
                  <a:close/>
                </a:path>
              </a:pathLst>
            </a:custGeom>
          </p:spPr>
        </p:pic>
        <p:pic>
          <p:nvPicPr>
            <p:cNvPr id="174" name="Picture 173">
              <a:extLst>
                <a:ext uri="{FF2B5EF4-FFF2-40B4-BE49-F238E27FC236}">
                  <a16:creationId xmlns:a16="http://schemas.microsoft.com/office/drawing/2014/main" id="{400C86B4-5A63-35C5-A2B7-9E87E56AF6E1}"/>
                </a:ext>
              </a:extLst>
            </p:cNvPr>
            <p:cNvPicPr>
              <a:picLocks noChangeAspect="1"/>
            </p:cNvPicPr>
            <p:nvPr/>
          </p:nvPicPr>
          <p:blipFill>
            <a:blip r:embed="rId4"/>
            <a:stretch>
              <a:fillRect/>
            </a:stretch>
          </p:blipFill>
          <p:spPr>
            <a:xfrm>
              <a:off x="12623411" y="5635244"/>
              <a:ext cx="987219" cy="387477"/>
            </a:xfrm>
            <a:custGeom>
              <a:avLst/>
              <a:gdLst>
                <a:gd name="connsiteX0" fmla="*/ 529 w 987219"/>
                <a:gd name="connsiteY0" fmla="*/ -37 h 387477"/>
                <a:gd name="connsiteX1" fmla="*/ 987749 w 987219"/>
                <a:gd name="connsiteY1" fmla="*/ -37 h 387477"/>
                <a:gd name="connsiteX2" fmla="*/ 987749 w 987219"/>
                <a:gd name="connsiteY2" fmla="*/ 387440 h 387477"/>
                <a:gd name="connsiteX3" fmla="*/ 529 w 987219"/>
                <a:gd name="connsiteY3" fmla="*/ 387440 h 387477"/>
              </a:gdLst>
              <a:ahLst/>
              <a:cxnLst>
                <a:cxn ang="0">
                  <a:pos x="connsiteX0" y="connsiteY0"/>
                </a:cxn>
                <a:cxn ang="0">
                  <a:pos x="connsiteX1" y="connsiteY1"/>
                </a:cxn>
                <a:cxn ang="0">
                  <a:pos x="connsiteX2" y="connsiteY2"/>
                </a:cxn>
                <a:cxn ang="0">
                  <a:pos x="connsiteX3" y="connsiteY3"/>
                </a:cxn>
              </a:cxnLst>
              <a:rect l="l" t="t" r="r" b="b"/>
              <a:pathLst>
                <a:path w="987219" h="387477">
                  <a:moveTo>
                    <a:pt x="529" y="-37"/>
                  </a:moveTo>
                  <a:lnTo>
                    <a:pt x="987749" y="-37"/>
                  </a:lnTo>
                  <a:lnTo>
                    <a:pt x="987749" y="387440"/>
                  </a:lnTo>
                  <a:lnTo>
                    <a:pt x="529" y="387440"/>
                  </a:lnTo>
                  <a:close/>
                </a:path>
              </a:pathLst>
            </a:custGeom>
          </p:spPr>
        </p:pic>
        <p:pic>
          <p:nvPicPr>
            <p:cNvPr id="175" name="Picture 174">
              <a:extLst>
                <a:ext uri="{FF2B5EF4-FFF2-40B4-BE49-F238E27FC236}">
                  <a16:creationId xmlns:a16="http://schemas.microsoft.com/office/drawing/2014/main" id="{C9D1898C-21B7-7541-EAAA-C05FFEDA46E5}"/>
                </a:ext>
              </a:extLst>
            </p:cNvPr>
            <p:cNvPicPr>
              <a:picLocks noChangeAspect="1"/>
            </p:cNvPicPr>
            <p:nvPr/>
          </p:nvPicPr>
          <p:blipFill>
            <a:blip r:embed="rId5"/>
            <a:stretch>
              <a:fillRect/>
            </a:stretch>
          </p:blipFill>
          <p:spPr>
            <a:xfrm>
              <a:off x="14224310" y="5476843"/>
              <a:ext cx="544646" cy="544829"/>
            </a:xfrm>
            <a:custGeom>
              <a:avLst/>
              <a:gdLst>
                <a:gd name="connsiteX0" fmla="*/ 852 w 544646"/>
                <a:gd name="connsiteY0" fmla="*/ -42 h 544829"/>
                <a:gd name="connsiteX1" fmla="*/ 545499 w 544646"/>
                <a:gd name="connsiteY1" fmla="*/ -42 h 544829"/>
                <a:gd name="connsiteX2" fmla="*/ 545499 w 544646"/>
                <a:gd name="connsiteY2" fmla="*/ 544788 h 544829"/>
                <a:gd name="connsiteX3" fmla="*/ 852 w 544646"/>
                <a:gd name="connsiteY3" fmla="*/ 544788 h 544829"/>
              </a:gdLst>
              <a:ahLst/>
              <a:cxnLst>
                <a:cxn ang="0">
                  <a:pos x="connsiteX0" y="connsiteY0"/>
                </a:cxn>
                <a:cxn ang="0">
                  <a:pos x="connsiteX1" y="connsiteY1"/>
                </a:cxn>
                <a:cxn ang="0">
                  <a:pos x="connsiteX2" y="connsiteY2"/>
                </a:cxn>
                <a:cxn ang="0">
                  <a:pos x="connsiteX3" y="connsiteY3"/>
                </a:cxn>
              </a:cxnLst>
              <a:rect l="l" t="t" r="r" b="b"/>
              <a:pathLst>
                <a:path w="544646" h="544829">
                  <a:moveTo>
                    <a:pt x="852" y="-42"/>
                  </a:moveTo>
                  <a:lnTo>
                    <a:pt x="545499" y="-42"/>
                  </a:lnTo>
                  <a:lnTo>
                    <a:pt x="545499" y="544788"/>
                  </a:lnTo>
                  <a:lnTo>
                    <a:pt x="852" y="544788"/>
                  </a:lnTo>
                  <a:close/>
                </a:path>
              </a:pathLst>
            </a:custGeom>
          </p:spPr>
        </p:pic>
      </p:grpSp>
      <p:sp>
        <p:nvSpPr>
          <p:cNvPr id="264" name="Content Placeholder 2">
            <a:extLst>
              <a:ext uri="{FF2B5EF4-FFF2-40B4-BE49-F238E27FC236}">
                <a16:creationId xmlns:a16="http://schemas.microsoft.com/office/drawing/2014/main" id="{ECCE8FC0-D6B7-BA08-CCDE-69F544694609}"/>
              </a:ext>
            </a:extLst>
          </p:cNvPr>
          <p:cNvSpPr>
            <a:spLocks noGrp="1"/>
          </p:cNvSpPr>
          <p:nvPr>
            <p:ph idx="1"/>
          </p:nvPr>
        </p:nvSpPr>
        <p:spPr>
          <a:xfrm>
            <a:off x="937654" y="2802659"/>
            <a:ext cx="18105995" cy="5900016"/>
          </a:xfrm>
          <a:prstGeom prst="rect">
            <a:avLst/>
          </a:prstGeom>
        </p:spPr>
        <p:txBody>
          <a:bodyPr/>
          <a:lstStyle>
            <a:lvl1pPr>
              <a:defRPr sz="3200" b="0" i="0">
                <a:latin typeface="Inter" panose="02000503000000020004" pitchFamily="2" charset="0"/>
                <a:ea typeface="Inter" panose="02000503000000020004" pitchFamily="2" charset="0"/>
              </a:defRPr>
            </a:lvl1pPr>
            <a:lvl2pPr>
              <a:defRPr sz="3200" b="0" i="0">
                <a:latin typeface="Inter" panose="02000503000000020004" pitchFamily="2" charset="0"/>
                <a:ea typeface="Inter" panose="02000503000000020004" pitchFamily="2" charset="0"/>
              </a:defRPr>
            </a:lvl2pPr>
            <a:lvl3pPr>
              <a:defRPr sz="3200" b="0" i="0">
                <a:latin typeface="Inter" panose="02000503000000020004" pitchFamily="2" charset="0"/>
                <a:ea typeface="Inter" panose="02000503000000020004" pitchFamily="2" charset="0"/>
              </a:defRPr>
            </a:lvl3pPr>
            <a:lvl4pPr>
              <a:defRPr sz="3200" b="0" i="0">
                <a:latin typeface="Inter" panose="02000503000000020004" pitchFamily="2" charset="0"/>
                <a:ea typeface="Inter" panose="02000503000000020004" pitchFamily="2" charset="0"/>
              </a:defRPr>
            </a:lvl4pPr>
            <a:lvl5pPr>
              <a:defRPr sz="32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65" name="Title Placeholder 1">
            <a:extLst>
              <a:ext uri="{FF2B5EF4-FFF2-40B4-BE49-F238E27FC236}">
                <a16:creationId xmlns:a16="http://schemas.microsoft.com/office/drawing/2014/main" id="{D8D46A8E-34ED-98D4-9553-82C3BC654EE7}"/>
              </a:ext>
            </a:extLst>
          </p:cNvPr>
          <p:cNvSpPr>
            <a:spLocks noGrp="1"/>
          </p:cNvSpPr>
          <p:nvPr>
            <p:ph type="title" hasCustomPrompt="1"/>
          </p:nvPr>
        </p:nvSpPr>
        <p:spPr>
          <a:xfrm>
            <a:off x="857721" y="1034453"/>
            <a:ext cx="15214129" cy="1015664"/>
          </a:xfrm>
          <a:prstGeom prst="rect">
            <a:avLst/>
          </a:prstGeom>
        </p:spPr>
        <p:txBody>
          <a:bodyPr vert="horz" lIns="91440" tIns="45720" rIns="91440" bIns="45720" rtlCol="0" anchor="t">
            <a:noAutofit/>
          </a:bodyPr>
          <a:lstStyle>
            <a:lvl1pPr>
              <a:defRPr sz="6600"/>
            </a:lvl1pPr>
          </a:lstStyle>
          <a:p>
            <a:r>
              <a:rPr lang="en-GB"/>
              <a:t>Text only slide title maximum of 1 line</a:t>
            </a:r>
            <a:endParaRPr lang="en-US"/>
          </a:p>
        </p:txBody>
      </p:sp>
    </p:spTree>
    <p:extLst>
      <p:ext uri="{BB962C8B-B14F-4D97-AF65-F5344CB8AC3E}">
        <p14:creationId xmlns:p14="http://schemas.microsoft.com/office/powerpoint/2010/main" val="32790222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artnership Slide_3">
    <p:spTree>
      <p:nvGrpSpPr>
        <p:cNvPr id="1" name=""/>
        <p:cNvGrpSpPr/>
        <p:nvPr/>
      </p:nvGrpSpPr>
      <p:grpSpPr>
        <a:xfrm>
          <a:off x="0" y="0"/>
          <a:ext cx="0" cy="0"/>
          <a:chOff x="0" y="0"/>
          <a:chExt cx="0" cy="0"/>
        </a:xfrm>
      </p:grpSpPr>
      <p:grpSp>
        <p:nvGrpSpPr>
          <p:cNvPr id="2" name="object 2">
            <a:extLst>
              <a:ext uri="{FF2B5EF4-FFF2-40B4-BE49-F238E27FC236}">
                <a16:creationId xmlns:a16="http://schemas.microsoft.com/office/drawing/2014/main" id="{FBDD681C-D776-5FFD-D883-D097970D3062}"/>
              </a:ext>
            </a:extLst>
          </p:cNvPr>
          <p:cNvGrpSpPr/>
          <p:nvPr userDrawn="1"/>
        </p:nvGrpSpPr>
        <p:grpSpPr>
          <a:xfrm>
            <a:off x="272243" y="8481417"/>
            <a:ext cx="19832320" cy="2827655"/>
            <a:chOff x="272243" y="8481417"/>
            <a:chExt cx="19832320" cy="2827655"/>
          </a:xfrm>
        </p:grpSpPr>
        <p:sp>
          <p:nvSpPr>
            <p:cNvPr id="3" name="object 3">
              <a:extLst>
                <a:ext uri="{FF2B5EF4-FFF2-40B4-BE49-F238E27FC236}">
                  <a16:creationId xmlns:a16="http://schemas.microsoft.com/office/drawing/2014/main" id="{85EF52AF-A961-BF4C-0CB6-4126E12C396F}"/>
                </a:ext>
              </a:extLst>
            </p:cNvPr>
            <p:cNvSpPr/>
            <p:nvPr/>
          </p:nvSpPr>
          <p:spPr>
            <a:xfrm>
              <a:off x="272243" y="8481417"/>
              <a:ext cx="16012794" cy="2827655"/>
            </a:xfrm>
            <a:custGeom>
              <a:avLst/>
              <a:gdLst/>
              <a:ahLst/>
              <a:cxnLst/>
              <a:rect l="l" t="t" r="r" b="b"/>
              <a:pathLst>
                <a:path w="16012794" h="2827654">
                  <a:moveTo>
                    <a:pt x="0" y="2827139"/>
                  </a:moveTo>
                  <a:lnTo>
                    <a:pt x="16012737" y="2827139"/>
                  </a:lnTo>
                  <a:lnTo>
                    <a:pt x="16012737" y="0"/>
                  </a:lnTo>
                  <a:lnTo>
                    <a:pt x="0" y="0"/>
                  </a:lnTo>
                  <a:lnTo>
                    <a:pt x="0" y="2827139"/>
                  </a:lnTo>
                  <a:close/>
                </a:path>
              </a:pathLst>
            </a:custGeom>
            <a:solidFill>
              <a:schemeClr val="bg2"/>
            </a:solidFill>
          </p:spPr>
          <p:txBody>
            <a:bodyPr wrap="square" lIns="0" tIns="0" rIns="0" bIns="0" rtlCol="0"/>
            <a:lstStyle/>
            <a:p>
              <a:endParaRPr/>
            </a:p>
          </p:txBody>
        </p:sp>
        <p:sp>
          <p:nvSpPr>
            <p:cNvPr id="4" name="object 4">
              <a:extLst>
                <a:ext uri="{FF2B5EF4-FFF2-40B4-BE49-F238E27FC236}">
                  <a16:creationId xmlns:a16="http://schemas.microsoft.com/office/drawing/2014/main" id="{976E735E-05D0-6574-87D1-155841554BBB}"/>
                </a:ext>
              </a:extLst>
            </p:cNvPr>
            <p:cNvSpPr/>
            <p:nvPr/>
          </p:nvSpPr>
          <p:spPr>
            <a:xfrm>
              <a:off x="16284980" y="8481417"/>
              <a:ext cx="3819525" cy="2827655"/>
            </a:xfrm>
            <a:custGeom>
              <a:avLst/>
              <a:gdLst/>
              <a:ahLst/>
              <a:cxnLst/>
              <a:rect l="l" t="t" r="r" b="b"/>
              <a:pathLst>
                <a:path w="3819525" h="2827654">
                  <a:moveTo>
                    <a:pt x="3819119" y="0"/>
                  </a:moveTo>
                  <a:lnTo>
                    <a:pt x="0" y="0"/>
                  </a:lnTo>
                  <a:lnTo>
                    <a:pt x="0" y="2827139"/>
                  </a:lnTo>
                  <a:lnTo>
                    <a:pt x="3819119" y="2827139"/>
                  </a:lnTo>
                  <a:lnTo>
                    <a:pt x="3819119" y="0"/>
                  </a:lnTo>
                  <a:close/>
                </a:path>
              </a:pathLst>
            </a:custGeom>
            <a:solidFill>
              <a:schemeClr val="tx2"/>
            </a:solidFill>
          </p:spPr>
          <p:txBody>
            <a:bodyPr wrap="square" lIns="0" tIns="0" rIns="0" bIns="0" rtlCol="0"/>
            <a:lstStyle/>
            <a:p>
              <a:endParaRPr/>
            </a:p>
          </p:txBody>
        </p:sp>
      </p:grpSp>
      <p:sp>
        <p:nvSpPr>
          <p:cNvPr id="5" name="object 6">
            <a:extLst>
              <a:ext uri="{FF2B5EF4-FFF2-40B4-BE49-F238E27FC236}">
                <a16:creationId xmlns:a16="http://schemas.microsoft.com/office/drawing/2014/main" id="{BA965DBE-05D8-C956-58DA-B6EDF7FFB2B0}"/>
              </a:ext>
            </a:extLst>
          </p:cNvPr>
          <p:cNvSpPr/>
          <p:nvPr userDrawn="1"/>
        </p:nvSpPr>
        <p:spPr>
          <a:xfrm>
            <a:off x="0" y="8481417"/>
            <a:ext cx="272415" cy="2827655"/>
          </a:xfrm>
          <a:custGeom>
            <a:avLst/>
            <a:gdLst/>
            <a:ahLst/>
            <a:cxnLst/>
            <a:rect l="l" t="t" r="r" b="b"/>
            <a:pathLst>
              <a:path w="272415" h="2827654">
                <a:moveTo>
                  <a:pt x="272243" y="0"/>
                </a:moveTo>
                <a:lnTo>
                  <a:pt x="0" y="0"/>
                </a:lnTo>
                <a:lnTo>
                  <a:pt x="0" y="2827139"/>
                </a:lnTo>
                <a:lnTo>
                  <a:pt x="272243" y="2827139"/>
                </a:lnTo>
                <a:lnTo>
                  <a:pt x="272243" y="0"/>
                </a:lnTo>
                <a:close/>
              </a:path>
            </a:pathLst>
          </a:custGeom>
          <a:solidFill>
            <a:schemeClr val="accent1"/>
          </a:solidFill>
        </p:spPr>
        <p:txBody>
          <a:bodyPr wrap="square" lIns="0" tIns="0" rIns="0" bIns="0" rtlCol="0"/>
          <a:lstStyle/>
          <a:p>
            <a:endParaRPr/>
          </a:p>
        </p:txBody>
      </p:sp>
      <p:sp>
        <p:nvSpPr>
          <p:cNvPr id="6" name="object 5">
            <a:extLst>
              <a:ext uri="{FF2B5EF4-FFF2-40B4-BE49-F238E27FC236}">
                <a16:creationId xmlns:a16="http://schemas.microsoft.com/office/drawing/2014/main" id="{B79BF250-3F35-26C6-44D8-CB00283E56E9}"/>
              </a:ext>
            </a:extLst>
          </p:cNvPr>
          <p:cNvSpPr txBox="1"/>
          <p:nvPr userDrawn="1"/>
        </p:nvSpPr>
        <p:spPr>
          <a:xfrm>
            <a:off x="17486870" y="9686581"/>
            <a:ext cx="1679575" cy="762000"/>
          </a:xfrm>
          <a:prstGeom prst="rect">
            <a:avLst/>
          </a:prstGeom>
        </p:spPr>
        <p:txBody>
          <a:bodyPr vert="horz" wrap="square" lIns="0" tIns="17145" rIns="0" bIns="0" rtlCol="0">
            <a:spAutoFit/>
          </a:bodyPr>
          <a:lstStyle/>
          <a:p>
            <a:pPr marL="12700">
              <a:lnSpc>
                <a:spcPts val="2875"/>
              </a:lnSpc>
              <a:spcBef>
                <a:spcPts val="135"/>
              </a:spcBef>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grpSp>
        <p:nvGrpSpPr>
          <p:cNvPr id="111" name="Group 110">
            <a:extLst>
              <a:ext uri="{FF2B5EF4-FFF2-40B4-BE49-F238E27FC236}">
                <a16:creationId xmlns:a16="http://schemas.microsoft.com/office/drawing/2014/main" id="{0BAC0B7A-9CEE-A807-7A5B-91E2257D57E2}"/>
              </a:ext>
            </a:extLst>
          </p:cNvPr>
          <p:cNvGrpSpPr>
            <a:grpSpLocks noChangeAspect="1"/>
          </p:cNvGrpSpPr>
          <p:nvPr userDrawn="1"/>
        </p:nvGrpSpPr>
        <p:grpSpPr>
          <a:xfrm>
            <a:off x="2852050" y="4816110"/>
            <a:ext cx="14400000" cy="1677131"/>
            <a:chOff x="5334025" y="5104384"/>
            <a:chExt cx="9434931" cy="1102714"/>
          </a:xfrm>
        </p:grpSpPr>
        <p:grpSp>
          <p:nvGrpSpPr>
            <p:cNvPr id="110" name="Group 109">
              <a:extLst>
                <a:ext uri="{FF2B5EF4-FFF2-40B4-BE49-F238E27FC236}">
                  <a16:creationId xmlns:a16="http://schemas.microsoft.com/office/drawing/2014/main" id="{70B418BF-AAD3-96F1-7CBB-4F354EDC5BE7}"/>
                </a:ext>
              </a:extLst>
            </p:cNvPr>
            <p:cNvGrpSpPr/>
            <p:nvPr userDrawn="1"/>
          </p:nvGrpSpPr>
          <p:grpSpPr>
            <a:xfrm>
              <a:off x="5334025" y="5104384"/>
              <a:ext cx="2492780" cy="1102714"/>
              <a:chOff x="5334025" y="5104384"/>
              <a:chExt cx="2492780" cy="1102714"/>
            </a:xfrm>
          </p:grpSpPr>
          <p:sp>
            <p:nvSpPr>
              <p:cNvPr id="15" name="Freeform 14">
                <a:extLst>
                  <a:ext uri="{FF2B5EF4-FFF2-40B4-BE49-F238E27FC236}">
                    <a16:creationId xmlns:a16="http://schemas.microsoft.com/office/drawing/2014/main" id="{D3FBA91B-33AF-7EDF-110F-B1784CB5D32B}"/>
                  </a:ext>
                </a:extLst>
              </p:cNvPr>
              <p:cNvSpPr/>
              <p:nvPr/>
            </p:nvSpPr>
            <p:spPr>
              <a:xfrm>
                <a:off x="6854059"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466 w 85600"/>
                  <a:gd name="connsiteY6" fmla="*/ 0 h 110870"/>
                  <a:gd name="connsiteX7" fmla="*/ 46466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466" y="0"/>
                    </a:lnTo>
                    <a:lnTo>
                      <a:pt x="46466"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5F1E7C6B-A29D-78BA-BD35-C7C9F7DC81D4}"/>
                  </a:ext>
                </a:extLst>
              </p:cNvPr>
              <p:cNvSpPr/>
              <p:nvPr/>
            </p:nvSpPr>
            <p:spPr>
              <a:xfrm>
                <a:off x="6964512"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grpSp>
            <p:nvGrpSpPr>
              <p:cNvPr id="17" name="Graphic 12">
                <a:extLst>
                  <a:ext uri="{FF2B5EF4-FFF2-40B4-BE49-F238E27FC236}">
                    <a16:creationId xmlns:a16="http://schemas.microsoft.com/office/drawing/2014/main" id="{BA2BFEB0-A4A3-8A9C-44E0-3A10E13352CA}"/>
                  </a:ext>
                </a:extLst>
              </p:cNvPr>
              <p:cNvGrpSpPr/>
              <p:nvPr/>
            </p:nvGrpSpPr>
            <p:grpSpPr>
              <a:xfrm>
                <a:off x="7078488" y="5238718"/>
                <a:ext cx="335071" cy="114395"/>
                <a:chOff x="7078488" y="5238718"/>
                <a:chExt cx="335071" cy="114395"/>
              </a:xfrm>
              <a:solidFill>
                <a:srgbClr val="000000"/>
              </a:solidFill>
            </p:grpSpPr>
            <p:sp>
              <p:nvSpPr>
                <p:cNvPr id="18" name="Freeform 17">
                  <a:extLst>
                    <a:ext uri="{FF2B5EF4-FFF2-40B4-BE49-F238E27FC236}">
                      <a16:creationId xmlns:a16="http://schemas.microsoft.com/office/drawing/2014/main" id="{47D8D855-1639-3B8A-0F22-971E719C9C2B}"/>
                    </a:ext>
                  </a:extLst>
                </p:cNvPr>
                <p:cNvSpPr/>
                <p:nvPr/>
              </p:nvSpPr>
              <p:spPr>
                <a:xfrm>
                  <a:off x="7078488" y="5238813"/>
                  <a:ext cx="72175" cy="114204"/>
                </a:xfrm>
                <a:custGeom>
                  <a:avLst/>
                  <a:gdLst>
                    <a:gd name="connsiteX0" fmla="*/ 35135 w 72175"/>
                    <a:gd name="connsiteY0" fmla="*/ 114109 h 114204"/>
                    <a:gd name="connsiteX1" fmla="*/ 17044 w 72175"/>
                    <a:gd name="connsiteY1" fmla="*/ 112109 h 114204"/>
                    <a:gd name="connsiteX2" fmla="*/ 1714 w 72175"/>
                    <a:gd name="connsiteY2" fmla="*/ 106204 h 114204"/>
                    <a:gd name="connsiteX3" fmla="*/ 0 w 72175"/>
                    <a:gd name="connsiteY3" fmla="*/ 78486 h 114204"/>
                    <a:gd name="connsiteX4" fmla="*/ 2666 w 72175"/>
                    <a:gd name="connsiteY4" fmla="*/ 78486 h 114204"/>
                    <a:gd name="connsiteX5" fmla="*/ 11521 w 72175"/>
                    <a:gd name="connsiteY5" fmla="*/ 96774 h 114204"/>
                    <a:gd name="connsiteX6" fmla="*/ 23138 w 72175"/>
                    <a:gd name="connsiteY6" fmla="*/ 103823 h 114204"/>
                    <a:gd name="connsiteX7" fmla="*/ 34564 w 72175"/>
                    <a:gd name="connsiteY7" fmla="*/ 106013 h 114204"/>
                    <a:gd name="connsiteX8" fmla="*/ 49894 w 72175"/>
                    <a:gd name="connsiteY8" fmla="*/ 100965 h 114204"/>
                    <a:gd name="connsiteX9" fmla="*/ 55512 w 72175"/>
                    <a:gd name="connsiteY9" fmla="*/ 87249 h 114204"/>
                    <a:gd name="connsiteX10" fmla="*/ 52370 w 72175"/>
                    <a:gd name="connsiteY10" fmla="*/ 76295 h 114204"/>
                    <a:gd name="connsiteX11" fmla="*/ 43134 w 72175"/>
                    <a:gd name="connsiteY11" fmla="*/ 68866 h 114204"/>
                    <a:gd name="connsiteX12" fmla="*/ 28089 w 72175"/>
                    <a:gd name="connsiteY12" fmla="*/ 61246 h 114204"/>
                    <a:gd name="connsiteX13" fmla="*/ 9807 w 72175"/>
                    <a:gd name="connsiteY13" fmla="*/ 49244 h 114204"/>
                    <a:gd name="connsiteX14" fmla="*/ 3428 w 72175"/>
                    <a:gd name="connsiteY14" fmla="*/ 31528 h 114204"/>
                    <a:gd name="connsiteX15" fmla="*/ 6380 w 72175"/>
                    <a:gd name="connsiteY15" fmla="*/ 19907 h 114204"/>
                    <a:gd name="connsiteX16" fmla="*/ 14378 w 72175"/>
                    <a:gd name="connsiteY16" fmla="*/ 9811 h 114204"/>
                    <a:gd name="connsiteX17" fmla="*/ 25614 w 72175"/>
                    <a:gd name="connsiteY17" fmla="*/ 2667 h 114204"/>
                    <a:gd name="connsiteX18" fmla="*/ 38563 w 72175"/>
                    <a:gd name="connsiteY18" fmla="*/ 0 h 114204"/>
                    <a:gd name="connsiteX19" fmla="*/ 53322 w 72175"/>
                    <a:gd name="connsiteY19" fmla="*/ 1810 h 114204"/>
                    <a:gd name="connsiteX20" fmla="*/ 66938 w 72175"/>
                    <a:gd name="connsiteY20" fmla="*/ 7144 h 114204"/>
                    <a:gd name="connsiteX21" fmla="*/ 68652 w 72175"/>
                    <a:gd name="connsiteY21" fmla="*/ 34004 h 114204"/>
                    <a:gd name="connsiteX22" fmla="*/ 65986 w 72175"/>
                    <a:gd name="connsiteY22" fmla="*/ 34004 h 114204"/>
                    <a:gd name="connsiteX23" fmla="*/ 57226 w 72175"/>
                    <a:gd name="connsiteY23" fmla="*/ 16002 h 114204"/>
                    <a:gd name="connsiteX24" fmla="*/ 47514 w 72175"/>
                    <a:gd name="connsiteY24" fmla="*/ 10001 h 114204"/>
                    <a:gd name="connsiteX25" fmla="*/ 37611 w 72175"/>
                    <a:gd name="connsiteY25" fmla="*/ 8191 h 114204"/>
                    <a:gd name="connsiteX26" fmla="*/ 25614 w 72175"/>
                    <a:gd name="connsiteY26" fmla="*/ 13049 h 114204"/>
                    <a:gd name="connsiteX27" fmla="*/ 20853 w 72175"/>
                    <a:gd name="connsiteY27" fmla="*/ 25336 h 114204"/>
                    <a:gd name="connsiteX28" fmla="*/ 25994 w 72175"/>
                    <a:gd name="connsiteY28" fmla="*/ 38291 h 114204"/>
                    <a:gd name="connsiteX29" fmla="*/ 42562 w 72175"/>
                    <a:gd name="connsiteY29" fmla="*/ 48387 h 114204"/>
                    <a:gd name="connsiteX30" fmla="*/ 59225 w 72175"/>
                    <a:gd name="connsiteY30" fmla="*/ 57721 h 114204"/>
                    <a:gd name="connsiteX31" fmla="*/ 69033 w 72175"/>
                    <a:gd name="connsiteY31" fmla="*/ 67723 h 114204"/>
                    <a:gd name="connsiteX32" fmla="*/ 72175 w 72175"/>
                    <a:gd name="connsiteY32" fmla="*/ 81820 h 114204"/>
                    <a:gd name="connsiteX33" fmla="*/ 68843 w 72175"/>
                    <a:gd name="connsiteY33" fmla="*/ 95726 h 114204"/>
                    <a:gd name="connsiteX34" fmla="*/ 59987 w 72175"/>
                    <a:gd name="connsiteY34" fmla="*/ 105918 h 114204"/>
                    <a:gd name="connsiteX35" fmla="*/ 47990 w 72175"/>
                    <a:gd name="connsiteY35" fmla="*/ 112109 h 114204"/>
                    <a:gd name="connsiteX36" fmla="*/ 35135 w 72175"/>
                    <a:gd name="connsiteY36" fmla="*/ 114205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75" h="114204">
                      <a:moveTo>
                        <a:pt x="35135" y="114109"/>
                      </a:moveTo>
                      <a:cubicBezTo>
                        <a:pt x="28089" y="114109"/>
                        <a:pt x="22090" y="113443"/>
                        <a:pt x="17044" y="112109"/>
                      </a:cubicBezTo>
                      <a:cubicBezTo>
                        <a:pt x="12093" y="110776"/>
                        <a:pt x="6951" y="108776"/>
                        <a:pt x="1714" y="106204"/>
                      </a:cubicBezTo>
                      <a:lnTo>
                        <a:pt x="0" y="78486"/>
                      </a:lnTo>
                      <a:lnTo>
                        <a:pt x="2666" y="78486"/>
                      </a:lnTo>
                      <a:lnTo>
                        <a:pt x="11521" y="96774"/>
                      </a:lnTo>
                      <a:cubicBezTo>
                        <a:pt x="15425" y="100013"/>
                        <a:pt x="19329" y="102394"/>
                        <a:pt x="23138" y="103823"/>
                      </a:cubicBezTo>
                      <a:cubicBezTo>
                        <a:pt x="26947" y="105251"/>
                        <a:pt x="30755" y="106013"/>
                        <a:pt x="34564" y="106013"/>
                      </a:cubicBezTo>
                      <a:cubicBezTo>
                        <a:pt x="41039" y="106013"/>
                        <a:pt x="46181" y="104299"/>
                        <a:pt x="49894" y="100965"/>
                      </a:cubicBezTo>
                      <a:cubicBezTo>
                        <a:pt x="53608" y="97631"/>
                        <a:pt x="55512" y="93059"/>
                        <a:pt x="55512" y="87249"/>
                      </a:cubicBezTo>
                      <a:cubicBezTo>
                        <a:pt x="55512" y="82677"/>
                        <a:pt x="54465" y="78962"/>
                        <a:pt x="52370" y="76295"/>
                      </a:cubicBezTo>
                      <a:cubicBezTo>
                        <a:pt x="50275" y="73533"/>
                        <a:pt x="47228" y="71056"/>
                        <a:pt x="43134" y="68866"/>
                      </a:cubicBezTo>
                      <a:cubicBezTo>
                        <a:pt x="39039" y="66675"/>
                        <a:pt x="33993" y="64103"/>
                        <a:pt x="28089" y="61246"/>
                      </a:cubicBezTo>
                      <a:cubicBezTo>
                        <a:pt x="20186" y="57436"/>
                        <a:pt x="13997" y="53435"/>
                        <a:pt x="9807" y="49244"/>
                      </a:cubicBezTo>
                      <a:cubicBezTo>
                        <a:pt x="5523" y="45053"/>
                        <a:pt x="3428" y="39148"/>
                        <a:pt x="3428" y="31528"/>
                      </a:cubicBezTo>
                      <a:cubicBezTo>
                        <a:pt x="3428" y="27527"/>
                        <a:pt x="4380" y="23622"/>
                        <a:pt x="6380" y="19907"/>
                      </a:cubicBezTo>
                      <a:cubicBezTo>
                        <a:pt x="8379" y="16193"/>
                        <a:pt x="11045" y="12764"/>
                        <a:pt x="14378" y="9811"/>
                      </a:cubicBezTo>
                      <a:cubicBezTo>
                        <a:pt x="17711" y="6858"/>
                        <a:pt x="21519" y="4477"/>
                        <a:pt x="25614" y="2667"/>
                      </a:cubicBezTo>
                      <a:cubicBezTo>
                        <a:pt x="29708" y="857"/>
                        <a:pt x="34088" y="0"/>
                        <a:pt x="38563" y="0"/>
                      </a:cubicBezTo>
                      <a:cubicBezTo>
                        <a:pt x="43800" y="0"/>
                        <a:pt x="48752" y="571"/>
                        <a:pt x="53322" y="1810"/>
                      </a:cubicBezTo>
                      <a:cubicBezTo>
                        <a:pt x="57892" y="3048"/>
                        <a:pt x="62463" y="4858"/>
                        <a:pt x="66938" y="7144"/>
                      </a:cubicBezTo>
                      <a:lnTo>
                        <a:pt x="68652" y="34004"/>
                      </a:lnTo>
                      <a:lnTo>
                        <a:pt x="65986" y="34004"/>
                      </a:lnTo>
                      <a:lnTo>
                        <a:pt x="57226" y="16002"/>
                      </a:lnTo>
                      <a:cubicBezTo>
                        <a:pt x="53608" y="13240"/>
                        <a:pt x="50370" y="11240"/>
                        <a:pt x="47514" y="10001"/>
                      </a:cubicBezTo>
                      <a:cubicBezTo>
                        <a:pt x="44657" y="8763"/>
                        <a:pt x="41325" y="8191"/>
                        <a:pt x="37611" y="8191"/>
                      </a:cubicBezTo>
                      <a:cubicBezTo>
                        <a:pt x="32755" y="8191"/>
                        <a:pt x="28756" y="9811"/>
                        <a:pt x="25614" y="13049"/>
                      </a:cubicBezTo>
                      <a:cubicBezTo>
                        <a:pt x="22376" y="16288"/>
                        <a:pt x="20853" y="20383"/>
                        <a:pt x="20853" y="25336"/>
                      </a:cubicBezTo>
                      <a:cubicBezTo>
                        <a:pt x="20853" y="30861"/>
                        <a:pt x="22567" y="35147"/>
                        <a:pt x="25994" y="38291"/>
                      </a:cubicBezTo>
                      <a:cubicBezTo>
                        <a:pt x="29422" y="41434"/>
                        <a:pt x="34945" y="44768"/>
                        <a:pt x="42562" y="48387"/>
                      </a:cubicBezTo>
                      <a:cubicBezTo>
                        <a:pt x="49323" y="51626"/>
                        <a:pt x="54845" y="54769"/>
                        <a:pt x="59225" y="57721"/>
                      </a:cubicBezTo>
                      <a:cubicBezTo>
                        <a:pt x="63606" y="60674"/>
                        <a:pt x="66938" y="64008"/>
                        <a:pt x="69033" y="67723"/>
                      </a:cubicBezTo>
                      <a:cubicBezTo>
                        <a:pt x="71128" y="71438"/>
                        <a:pt x="72175" y="76105"/>
                        <a:pt x="72175" y="81820"/>
                      </a:cubicBezTo>
                      <a:cubicBezTo>
                        <a:pt x="72175" y="87058"/>
                        <a:pt x="71033" y="91726"/>
                        <a:pt x="68843" y="95726"/>
                      </a:cubicBezTo>
                      <a:cubicBezTo>
                        <a:pt x="66557" y="99727"/>
                        <a:pt x="63606" y="103156"/>
                        <a:pt x="59987" y="105918"/>
                      </a:cubicBezTo>
                      <a:cubicBezTo>
                        <a:pt x="56274" y="108680"/>
                        <a:pt x="52275" y="110776"/>
                        <a:pt x="47990" y="112109"/>
                      </a:cubicBezTo>
                      <a:cubicBezTo>
                        <a:pt x="43705" y="113538"/>
                        <a:pt x="39420" y="114205"/>
                        <a:pt x="35135" y="114205"/>
                      </a:cubicBezTo>
                    </a:path>
                  </a:pathLst>
                </a:custGeom>
                <a:solidFill>
                  <a:srgbClr val="000000"/>
                </a:solidFill>
                <a:ln w="95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64D5987-9EF5-D124-FB61-11FB86C3F875}"/>
                    </a:ext>
                  </a:extLst>
                </p:cNvPr>
                <p:cNvSpPr/>
                <p:nvPr/>
              </p:nvSpPr>
              <p:spPr>
                <a:xfrm>
                  <a:off x="7177895" y="5238718"/>
                  <a:ext cx="95789" cy="114204"/>
                </a:xfrm>
                <a:custGeom>
                  <a:avLst/>
                  <a:gdLst>
                    <a:gd name="connsiteX0" fmla="*/ 56179 w 95789"/>
                    <a:gd name="connsiteY0" fmla="*/ 114205 h 114204"/>
                    <a:gd name="connsiteX1" fmla="*/ 26280 w 95789"/>
                    <a:gd name="connsiteY1" fmla="*/ 107156 h 114204"/>
                    <a:gd name="connsiteX2" fmla="*/ 6856 w 95789"/>
                    <a:gd name="connsiteY2" fmla="*/ 87820 h 114204"/>
                    <a:gd name="connsiteX3" fmla="*/ 0 w 95789"/>
                    <a:gd name="connsiteY3" fmla="*/ 59912 h 114204"/>
                    <a:gd name="connsiteX4" fmla="*/ 4666 w 95789"/>
                    <a:gd name="connsiteY4" fmla="*/ 37052 h 114204"/>
                    <a:gd name="connsiteX5" fmla="*/ 17520 w 95789"/>
                    <a:gd name="connsiteY5" fmla="*/ 17907 h 114204"/>
                    <a:gd name="connsiteX6" fmla="*/ 36183 w 95789"/>
                    <a:gd name="connsiteY6" fmla="*/ 4763 h 114204"/>
                    <a:gd name="connsiteX7" fmla="*/ 58654 w 95789"/>
                    <a:gd name="connsiteY7" fmla="*/ 0 h 114204"/>
                    <a:gd name="connsiteX8" fmla="*/ 73032 w 95789"/>
                    <a:gd name="connsiteY8" fmla="*/ 1048 h 114204"/>
                    <a:gd name="connsiteX9" fmla="*/ 83506 w 95789"/>
                    <a:gd name="connsiteY9" fmla="*/ 3905 h 114204"/>
                    <a:gd name="connsiteX10" fmla="*/ 92838 w 95789"/>
                    <a:gd name="connsiteY10" fmla="*/ 8001 h 114204"/>
                    <a:gd name="connsiteX11" fmla="*/ 93885 w 95789"/>
                    <a:gd name="connsiteY11" fmla="*/ 37909 h 114204"/>
                    <a:gd name="connsiteX12" fmla="*/ 90838 w 95789"/>
                    <a:gd name="connsiteY12" fmla="*/ 37909 h 114204"/>
                    <a:gd name="connsiteX13" fmla="*/ 79221 w 95789"/>
                    <a:gd name="connsiteY13" fmla="*/ 16097 h 114204"/>
                    <a:gd name="connsiteX14" fmla="*/ 68938 w 95789"/>
                    <a:gd name="connsiteY14" fmla="*/ 10192 h 114204"/>
                    <a:gd name="connsiteX15" fmla="*/ 58654 w 95789"/>
                    <a:gd name="connsiteY15" fmla="*/ 8382 h 114204"/>
                    <a:gd name="connsiteX16" fmla="*/ 37802 w 95789"/>
                    <a:gd name="connsiteY16" fmla="*/ 14383 h 114204"/>
                    <a:gd name="connsiteX17" fmla="*/ 23233 w 95789"/>
                    <a:gd name="connsiteY17" fmla="*/ 31052 h 114204"/>
                    <a:gd name="connsiteX18" fmla="*/ 17996 w 95789"/>
                    <a:gd name="connsiteY18" fmla="*/ 55626 h 114204"/>
                    <a:gd name="connsiteX19" fmla="*/ 23138 w 95789"/>
                    <a:gd name="connsiteY19" fmla="*/ 82391 h 114204"/>
                    <a:gd name="connsiteX20" fmla="*/ 37040 w 95789"/>
                    <a:gd name="connsiteY20" fmla="*/ 99441 h 114204"/>
                    <a:gd name="connsiteX21" fmla="*/ 56369 w 95789"/>
                    <a:gd name="connsiteY21" fmla="*/ 105346 h 114204"/>
                    <a:gd name="connsiteX22" fmla="*/ 71033 w 95789"/>
                    <a:gd name="connsiteY22" fmla="*/ 102965 h 114204"/>
                    <a:gd name="connsiteX23" fmla="*/ 81697 w 95789"/>
                    <a:gd name="connsiteY23" fmla="*/ 97441 h 114204"/>
                    <a:gd name="connsiteX24" fmla="*/ 92933 w 95789"/>
                    <a:gd name="connsiteY24" fmla="*/ 78677 h 114204"/>
                    <a:gd name="connsiteX25" fmla="*/ 95789 w 95789"/>
                    <a:gd name="connsiteY25" fmla="*/ 78677 h 114204"/>
                    <a:gd name="connsiteX26" fmla="*/ 93790 w 95789"/>
                    <a:gd name="connsiteY26" fmla="*/ 105728 h 114204"/>
                    <a:gd name="connsiteX27" fmla="*/ 77984 w 95789"/>
                    <a:gd name="connsiteY27" fmla="*/ 111728 h 114204"/>
                    <a:gd name="connsiteX28" fmla="*/ 56179 w 95789"/>
                    <a:gd name="connsiteY28" fmla="*/ 114109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5789" h="114204">
                      <a:moveTo>
                        <a:pt x="56179" y="114205"/>
                      </a:moveTo>
                      <a:cubicBezTo>
                        <a:pt x="44657" y="114205"/>
                        <a:pt x="34659" y="111824"/>
                        <a:pt x="26280" y="107156"/>
                      </a:cubicBezTo>
                      <a:cubicBezTo>
                        <a:pt x="17901" y="102489"/>
                        <a:pt x="11426" y="96012"/>
                        <a:pt x="6856" y="87820"/>
                      </a:cubicBezTo>
                      <a:cubicBezTo>
                        <a:pt x="2285" y="79629"/>
                        <a:pt x="0" y="70390"/>
                        <a:pt x="0" y="59912"/>
                      </a:cubicBezTo>
                      <a:cubicBezTo>
                        <a:pt x="0" y="51816"/>
                        <a:pt x="1524" y="44196"/>
                        <a:pt x="4666" y="37052"/>
                      </a:cubicBezTo>
                      <a:cubicBezTo>
                        <a:pt x="7808" y="29908"/>
                        <a:pt x="12093" y="23527"/>
                        <a:pt x="17520" y="17907"/>
                      </a:cubicBezTo>
                      <a:cubicBezTo>
                        <a:pt x="22948" y="12287"/>
                        <a:pt x="29137" y="7906"/>
                        <a:pt x="36183" y="4763"/>
                      </a:cubicBezTo>
                      <a:cubicBezTo>
                        <a:pt x="43229" y="1524"/>
                        <a:pt x="50751" y="0"/>
                        <a:pt x="58654" y="0"/>
                      </a:cubicBezTo>
                      <a:cubicBezTo>
                        <a:pt x="64367" y="0"/>
                        <a:pt x="69128" y="381"/>
                        <a:pt x="73032" y="1048"/>
                      </a:cubicBezTo>
                      <a:cubicBezTo>
                        <a:pt x="76936" y="1810"/>
                        <a:pt x="80459" y="2762"/>
                        <a:pt x="83506" y="3905"/>
                      </a:cubicBezTo>
                      <a:cubicBezTo>
                        <a:pt x="86553" y="5048"/>
                        <a:pt x="89695" y="6477"/>
                        <a:pt x="92838" y="8001"/>
                      </a:cubicBezTo>
                      <a:lnTo>
                        <a:pt x="93885" y="37909"/>
                      </a:lnTo>
                      <a:lnTo>
                        <a:pt x="90838" y="37909"/>
                      </a:lnTo>
                      <a:lnTo>
                        <a:pt x="79221" y="16097"/>
                      </a:lnTo>
                      <a:cubicBezTo>
                        <a:pt x="75413" y="13430"/>
                        <a:pt x="71985" y="11430"/>
                        <a:pt x="68938" y="10192"/>
                      </a:cubicBezTo>
                      <a:cubicBezTo>
                        <a:pt x="65891" y="8954"/>
                        <a:pt x="62368" y="8382"/>
                        <a:pt x="58654" y="8382"/>
                      </a:cubicBezTo>
                      <a:cubicBezTo>
                        <a:pt x="50942" y="8382"/>
                        <a:pt x="43991" y="10382"/>
                        <a:pt x="37802" y="14383"/>
                      </a:cubicBezTo>
                      <a:cubicBezTo>
                        <a:pt x="31612" y="18383"/>
                        <a:pt x="26852" y="24003"/>
                        <a:pt x="23233" y="31052"/>
                      </a:cubicBezTo>
                      <a:cubicBezTo>
                        <a:pt x="19710" y="38195"/>
                        <a:pt x="17996" y="46387"/>
                        <a:pt x="17996" y="55626"/>
                      </a:cubicBezTo>
                      <a:cubicBezTo>
                        <a:pt x="17996" y="66008"/>
                        <a:pt x="19710" y="74962"/>
                        <a:pt x="23138" y="82391"/>
                      </a:cubicBezTo>
                      <a:cubicBezTo>
                        <a:pt x="26566" y="89821"/>
                        <a:pt x="31136" y="95536"/>
                        <a:pt x="37040" y="99441"/>
                      </a:cubicBezTo>
                      <a:cubicBezTo>
                        <a:pt x="42848" y="103346"/>
                        <a:pt x="49323" y="105346"/>
                        <a:pt x="56369" y="105346"/>
                      </a:cubicBezTo>
                      <a:cubicBezTo>
                        <a:pt x="62177" y="105346"/>
                        <a:pt x="67034" y="104584"/>
                        <a:pt x="71033" y="102965"/>
                      </a:cubicBezTo>
                      <a:cubicBezTo>
                        <a:pt x="75032" y="101346"/>
                        <a:pt x="78555" y="99536"/>
                        <a:pt x="81697" y="97441"/>
                      </a:cubicBezTo>
                      <a:lnTo>
                        <a:pt x="92933" y="78677"/>
                      </a:lnTo>
                      <a:lnTo>
                        <a:pt x="95789" y="78677"/>
                      </a:lnTo>
                      <a:lnTo>
                        <a:pt x="93790" y="105728"/>
                      </a:lnTo>
                      <a:cubicBezTo>
                        <a:pt x="88838" y="108204"/>
                        <a:pt x="83601" y="110204"/>
                        <a:pt x="77984" y="111728"/>
                      </a:cubicBezTo>
                      <a:cubicBezTo>
                        <a:pt x="72366" y="113348"/>
                        <a:pt x="65129" y="114109"/>
                        <a:pt x="56179" y="114109"/>
                      </a:cubicBezTo>
                    </a:path>
                  </a:pathLst>
                </a:custGeom>
                <a:solidFill>
                  <a:srgbClr val="000000"/>
                </a:solidFill>
                <a:ln w="95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4F20AC21-971E-47F2-FE54-6CA608AFCCAD}"/>
                    </a:ext>
                  </a:extLst>
                </p:cNvPr>
                <p:cNvSpPr/>
                <p:nvPr/>
              </p:nvSpPr>
              <p:spPr>
                <a:xfrm>
                  <a:off x="7300631" y="5239003"/>
                  <a:ext cx="112928" cy="114109"/>
                </a:xfrm>
                <a:custGeom>
                  <a:avLst/>
                  <a:gdLst>
                    <a:gd name="connsiteX0" fmla="*/ 59607 w 112928"/>
                    <a:gd name="connsiteY0" fmla="*/ 105537 h 114109"/>
                    <a:gd name="connsiteX1" fmla="*/ 77603 w 112928"/>
                    <a:gd name="connsiteY1" fmla="*/ 100203 h 114109"/>
                    <a:gd name="connsiteX2" fmla="*/ 89695 w 112928"/>
                    <a:gd name="connsiteY2" fmla="*/ 85058 h 114109"/>
                    <a:gd name="connsiteX3" fmla="*/ 94075 w 112928"/>
                    <a:gd name="connsiteY3" fmla="*/ 62008 h 114109"/>
                    <a:gd name="connsiteX4" fmla="*/ 88743 w 112928"/>
                    <a:gd name="connsiteY4" fmla="*/ 33528 h 114109"/>
                    <a:gd name="connsiteX5" fmla="*/ 74175 w 112928"/>
                    <a:gd name="connsiteY5" fmla="*/ 14669 h 114109"/>
                    <a:gd name="connsiteX6" fmla="*/ 53703 w 112928"/>
                    <a:gd name="connsiteY6" fmla="*/ 8001 h 114109"/>
                    <a:gd name="connsiteX7" fmla="*/ 35612 w 112928"/>
                    <a:gd name="connsiteY7" fmla="*/ 13335 h 114109"/>
                    <a:gd name="connsiteX8" fmla="*/ 23233 w 112928"/>
                    <a:gd name="connsiteY8" fmla="*/ 28385 h 114109"/>
                    <a:gd name="connsiteX9" fmla="*/ 18758 w 112928"/>
                    <a:gd name="connsiteY9" fmla="*/ 51435 h 114109"/>
                    <a:gd name="connsiteX10" fmla="*/ 24185 w 112928"/>
                    <a:gd name="connsiteY10" fmla="*/ 80010 h 114109"/>
                    <a:gd name="connsiteX11" fmla="*/ 38944 w 112928"/>
                    <a:gd name="connsiteY11" fmla="*/ 98965 h 114109"/>
                    <a:gd name="connsiteX12" fmla="*/ 59702 w 112928"/>
                    <a:gd name="connsiteY12" fmla="*/ 105727 h 114109"/>
                    <a:gd name="connsiteX13" fmla="*/ 56369 w 112928"/>
                    <a:gd name="connsiteY13" fmla="*/ 114110 h 114109"/>
                    <a:gd name="connsiteX14" fmla="*/ 33993 w 112928"/>
                    <a:gd name="connsiteY14" fmla="*/ 109823 h 114109"/>
                    <a:gd name="connsiteX15" fmla="*/ 15997 w 112928"/>
                    <a:gd name="connsiteY15" fmla="*/ 97917 h 114109"/>
                    <a:gd name="connsiteX16" fmla="*/ 4190 w 112928"/>
                    <a:gd name="connsiteY16" fmla="*/ 79915 h 114109"/>
                    <a:gd name="connsiteX17" fmla="*/ 0 w 112928"/>
                    <a:gd name="connsiteY17" fmla="*/ 57055 h 114109"/>
                    <a:gd name="connsiteX18" fmla="*/ 4190 w 112928"/>
                    <a:gd name="connsiteY18" fmla="*/ 34195 h 114109"/>
                    <a:gd name="connsiteX19" fmla="*/ 15997 w 112928"/>
                    <a:gd name="connsiteY19" fmla="*/ 16192 h 114109"/>
                    <a:gd name="connsiteX20" fmla="*/ 33993 w 112928"/>
                    <a:gd name="connsiteY20" fmla="*/ 4286 h 114109"/>
                    <a:gd name="connsiteX21" fmla="*/ 56369 w 112928"/>
                    <a:gd name="connsiteY21" fmla="*/ 0 h 114109"/>
                    <a:gd name="connsiteX22" fmla="*/ 78745 w 112928"/>
                    <a:gd name="connsiteY22" fmla="*/ 4286 h 114109"/>
                    <a:gd name="connsiteX23" fmla="*/ 96741 w 112928"/>
                    <a:gd name="connsiteY23" fmla="*/ 16192 h 114109"/>
                    <a:gd name="connsiteX24" fmla="*/ 108644 w 112928"/>
                    <a:gd name="connsiteY24" fmla="*/ 34195 h 114109"/>
                    <a:gd name="connsiteX25" fmla="*/ 112929 w 112928"/>
                    <a:gd name="connsiteY25" fmla="*/ 57055 h 114109"/>
                    <a:gd name="connsiteX26" fmla="*/ 108644 w 112928"/>
                    <a:gd name="connsiteY26" fmla="*/ 79915 h 114109"/>
                    <a:gd name="connsiteX27" fmla="*/ 96741 w 112928"/>
                    <a:gd name="connsiteY27" fmla="*/ 97917 h 114109"/>
                    <a:gd name="connsiteX28" fmla="*/ 78745 w 112928"/>
                    <a:gd name="connsiteY28" fmla="*/ 109823 h 114109"/>
                    <a:gd name="connsiteX29" fmla="*/ 56369 w 112928"/>
                    <a:gd name="connsiteY29" fmla="*/ 114110 h 11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2928" h="114109">
                      <a:moveTo>
                        <a:pt x="59607" y="105537"/>
                      </a:moveTo>
                      <a:cubicBezTo>
                        <a:pt x="66462" y="105537"/>
                        <a:pt x="72461" y="103727"/>
                        <a:pt x="77603" y="100203"/>
                      </a:cubicBezTo>
                      <a:cubicBezTo>
                        <a:pt x="82744" y="96584"/>
                        <a:pt x="86744" y="91631"/>
                        <a:pt x="89695" y="85058"/>
                      </a:cubicBezTo>
                      <a:cubicBezTo>
                        <a:pt x="92552" y="78581"/>
                        <a:pt x="94075" y="70866"/>
                        <a:pt x="94075" y="62008"/>
                      </a:cubicBezTo>
                      <a:cubicBezTo>
                        <a:pt x="94075" y="51149"/>
                        <a:pt x="92266" y="41624"/>
                        <a:pt x="88743" y="33528"/>
                      </a:cubicBezTo>
                      <a:cubicBezTo>
                        <a:pt x="85220" y="25432"/>
                        <a:pt x="80269" y="19145"/>
                        <a:pt x="74175" y="14669"/>
                      </a:cubicBezTo>
                      <a:cubicBezTo>
                        <a:pt x="67986" y="10192"/>
                        <a:pt x="61225" y="8001"/>
                        <a:pt x="53703" y="8001"/>
                      </a:cubicBezTo>
                      <a:cubicBezTo>
                        <a:pt x="46847" y="8001"/>
                        <a:pt x="40849" y="9716"/>
                        <a:pt x="35612" y="13335"/>
                      </a:cubicBezTo>
                      <a:cubicBezTo>
                        <a:pt x="30375" y="16859"/>
                        <a:pt x="26280" y="21908"/>
                        <a:pt x="23233" y="28385"/>
                      </a:cubicBezTo>
                      <a:cubicBezTo>
                        <a:pt x="20281" y="34862"/>
                        <a:pt x="18758" y="42577"/>
                        <a:pt x="18758" y="51435"/>
                      </a:cubicBezTo>
                      <a:cubicBezTo>
                        <a:pt x="18758" y="62294"/>
                        <a:pt x="20567" y="71819"/>
                        <a:pt x="24185" y="80010"/>
                      </a:cubicBezTo>
                      <a:cubicBezTo>
                        <a:pt x="27804" y="88202"/>
                        <a:pt x="32755" y="94488"/>
                        <a:pt x="38944" y="98965"/>
                      </a:cubicBezTo>
                      <a:cubicBezTo>
                        <a:pt x="45133" y="103442"/>
                        <a:pt x="52084" y="105727"/>
                        <a:pt x="59702" y="105727"/>
                      </a:cubicBezTo>
                      <a:moveTo>
                        <a:pt x="56369" y="114110"/>
                      </a:moveTo>
                      <a:cubicBezTo>
                        <a:pt x="48276" y="114110"/>
                        <a:pt x="40849" y="112681"/>
                        <a:pt x="33993" y="109823"/>
                      </a:cubicBezTo>
                      <a:cubicBezTo>
                        <a:pt x="27137" y="106966"/>
                        <a:pt x="21138" y="102965"/>
                        <a:pt x="15997" y="97917"/>
                      </a:cubicBezTo>
                      <a:cubicBezTo>
                        <a:pt x="10950" y="92774"/>
                        <a:pt x="6951" y="86773"/>
                        <a:pt x="4190" y="79915"/>
                      </a:cubicBezTo>
                      <a:cubicBezTo>
                        <a:pt x="1428" y="72962"/>
                        <a:pt x="0" y="65341"/>
                        <a:pt x="0" y="57055"/>
                      </a:cubicBezTo>
                      <a:cubicBezTo>
                        <a:pt x="0" y="48768"/>
                        <a:pt x="1428" y="41148"/>
                        <a:pt x="4190" y="34195"/>
                      </a:cubicBezTo>
                      <a:cubicBezTo>
                        <a:pt x="6951" y="27241"/>
                        <a:pt x="10950" y="21241"/>
                        <a:pt x="15997" y="16192"/>
                      </a:cubicBezTo>
                      <a:cubicBezTo>
                        <a:pt x="21043" y="11144"/>
                        <a:pt x="27042" y="7144"/>
                        <a:pt x="33993" y="4286"/>
                      </a:cubicBezTo>
                      <a:cubicBezTo>
                        <a:pt x="40849" y="1429"/>
                        <a:pt x="48371" y="0"/>
                        <a:pt x="56369" y="0"/>
                      </a:cubicBezTo>
                      <a:cubicBezTo>
                        <a:pt x="64367" y="0"/>
                        <a:pt x="71890" y="1429"/>
                        <a:pt x="78745" y="4286"/>
                      </a:cubicBezTo>
                      <a:cubicBezTo>
                        <a:pt x="85601" y="7144"/>
                        <a:pt x="91600" y="11144"/>
                        <a:pt x="96741" y="16192"/>
                      </a:cubicBezTo>
                      <a:cubicBezTo>
                        <a:pt x="101788" y="21241"/>
                        <a:pt x="105787" y="27337"/>
                        <a:pt x="108644" y="34195"/>
                      </a:cubicBezTo>
                      <a:cubicBezTo>
                        <a:pt x="111500" y="41148"/>
                        <a:pt x="112929" y="48768"/>
                        <a:pt x="112929" y="57055"/>
                      </a:cubicBezTo>
                      <a:cubicBezTo>
                        <a:pt x="112929" y="65341"/>
                        <a:pt x="111500" y="72962"/>
                        <a:pt x="108644" y="79915"/>
                      </a:cubicBezTo>
                      <a:cubicBezTo>
                        <a:pt x="105787" y="86868"/>
                        <a:pt x="101788" y="92869"/>
                        <a:pt x="96741" y="97917"/>
                      </a:cubicBezTo>
                      <a:cubicBezTo>
                        <a:pt x="91600" y="103061"/>
                        <a:pt x="85696" y="106966"/>
                        <a:pt x="78745" y="109823"/>
                      </a:cubicBezTo>
                      <a:cubicBezTo>
                        <a:pt x="71890" y="112681"/>
                        <a:pt x="64367" y="114110"/>
                        <a:pt x="56369" y="114110"/>
                      </a:cubicBezTo>
                    </a:path>
                  </a:pathLst>
                </a:custGeom>
                <a:solidFill>
                  <a:srgbClr val="000000"/>
                </a:solidFill>
                <a:ln w="9515" cap="flat">
                  <a:noFill/>
                  <a:prstDash val="solid"/>
                  <a:miter/>
                </a:ln>
              </p:spPr>
              <p:txBody>
                <a:bodyPr rtlCol="0" anchor="ctr"/>
                <a:lstStyle/>
                <a:p>
                  <a:endParaRPr lang="en-US"/>
                </a:p>
              </p:txBody>
            </p:sp>
          </p:grpSp>
          <p:sp>
            <p:nvSpPr>
              <p:cNvPr id="21" name="Freeform 20">
                <a:extLst>
                  <a:ext uri="{FF2B5EF4-FFF2-40B4-BE49-F238E27FC236}">
                    <a16:creationId xmlns:a16="http://schemas.microsoft.com/office/drawing/2014/main" id="{BD0DD4B1-F64D-B495-BF82-F7C8C02F6FFE}"/>
                  </a:ext>
                </a:extLst>
              </p:cNvPr>
              <p:cNvSpPr/>
              <p:nvPr/>
            </p:nvSpPr>
            <p:spPr>
              <a:xfrm>
                <a:off x="7432603" y="5240432"/>
                <a:ext cx="44847" cy="110870"/>
              </a:xfrm>
              <a:custGeom>
                <a:avLst/>
                <a:gdLst>
                  <a:gd name="connsiteX0" fmla="*/ 0 w 44847"/>
                  <a:gd name="connsiteY0" fmla="*/ 110871 h 110870"/>
                  <a:gd name="connsiteX1" fmla="*/ 0 w 44847"/>
                  <a:gd name="connsiteY1" fmla="*/ 108109 h 110870"/>
                  <a:gd name="connsiteX2" fmla="*/ 13807 w 44847"/>
                  <a:gd name="connsiteY2" fmla="*/ 101441 h 110870"/>
                  <a:gd name="connsiteX3" fmla="*/ 13807 w 44847"/>
                  <a:gd name="connsiteY3" fmla="*/ 9430 h 110870"/>
                  <a:gd name="connsiteX4" fmla="*/ 0 w 44847"/>
                  <a:gd name="connsiteY4" fmla="*/ 2667 h 110870"/>
                  <a:gd name="connsiteX5" fmla="*/ 0 w 44847"/>
                  <a:gd name="connsiteY5" fmla="*/ 0 h 110870"/>
                  <a:gd name="connsiteX6" fmla="*/ 44848 w 44847"/>
                  <a:gd name="connsiteY6" fmla="*/ 0 h 110870"/>
                  <a:gd name="connsiteX7" fmla="*/ 44848 w 44847"/>
                  <a:gd name="connsiteY7" fmla="*/ 2667 h 110870"/>
                  <a:gd name="connsiteX8" fmla="*/ 31231 w 44847"/>
                  <a:gd name="connsiteY8" fmla="*/ 9430 h 110870"/>
                  <a:gd name="connsiteX9" fmla="*/ 31231 w 44847"/>
                  <a:gd name="connsiteY9" fmla="*/ 101441 h 110870"/>
                  <a:gd name="connsiteX10" fmla="*/ 44848 w 44847"/>
                  <a:gd name="connsiteY10" fmla="*/ 108109 h 110870"/>
                  <a:gd name="connsiteX11" fmla="*/ 44848 w 44847"/>
                  <a:gd name="connsiteY11" fmla="*/ 110871 h 110870"/>
                  <a:gd name="connsiteX12" fmla="*/ 0 w 44847"/>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0">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BC1E067-8C6D-8ED6-CAC8-43916743D503}"/>
                  </a:ext>
                </a:extLst>
              </p:cNvPr>
              <p:cNvSpPr/>
              <p:nvPr/>
            </p:nvSpPr>
            <p:spPr>
              <a:xfrm>
                <a:off x="7503446"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9121279-19A7-697F-DA9A-EE3D32106959}"/>
                  </a:ext>
                </a:extLst>
              </p:cNvPr>
              <p:cNvSpPr/>
              <p:nvPr/>
            </p:nvSpPr>
            <p:spPr>
              <a:xfrm>
                <a:off x="7632752" y="5251577"/>
                <a:ext cx="92837" cy="89344"/>
              </a:xfrm>
              <a:custGeom>
                <a:avLst/>
                <a:gdLst>
                  <a:gd name="connsiteX0" fmla="*/ 0 w 92837"/>
                  <a:gd name="connsiteY0" fmla="*/ 88678 h 89344"/>
                  <a:gd name="connsiteX1" fmla="*/ 0 w 92837"/>
                  <a:gd name="connsiteY1" fmla="*/ 86582 h 89344"/>
                  <a:gd name="connsiteX2" fmla="*/ 10950 w 92837"/>
                  <a:gd name="connsiteY2" fmla="*/ 81153 h 89344"/>
                  <a:gd name="connsiteX3" fmla="*/ 10950 w 92837"/>
                  <a:gd name="connsiteY3" fmla="*/ 7810 h 89344"/>
                  <a:gd name="connsiteX4" fmla="*/ 190 w 92837"/>
                  <a:gd name="connsiteY4" fmla="*/ 2191 h 89344"/>
                  <a:gd name="connsiteX5" fmla="*/ 190 w 92837"/>
                  <a:gd name="connsiteY5" fmla="*/ 0 h 89344"/>
                  <a:gd name="connsiteX6" fmla="*/ 21234 w 92837"/>
                  <a:gd name="connsiteY6" fmla="*/ 0 h 89344"/>
                  <a:gd name="connsiteX7" fmla="*/ 72651 w 92837"/>
                  <a:gd name="connsiteY7" fmla="*/ 63341 h 89344"/>
                  <a:gd name="connsiteX8" fmla="*/ 72651 w 92837"/>
                  <a:gd name="connsiteY8" fmla="*/ 7429 h 89344"/>
                  <a:gd name="connsiteX9" fmla="*/ 58845 w 92837"/>
                  <a:gd name="connsiteY9" fmla="*/ 2191 h 89344"/>
                  <a:gd name="connsiteX10" fmla="*/ 58845 w 92837"/>
                  <a:gd name="connsiteY10" fmla="*/ 0 h 89344"/>
                  <a:gd name="connsiteX11" fmla="*/ 92838 w 92837"/>
                  <a:gd name="connsiteY11" fmla="*/ 0 h 89344"/>
                  <a:gd name="connsiteX12" fmla="*/ 92838 w 92837"/>
                  <a:gd name="connsiteY12" fmla="*/ 2191 h 89344"/>
                  <a:gd name="connsiteX13" fmla="*/ 82078 w 92837"/>
                  <a:gd name="connsiteY13" fmla="*/ 7429 h 89344"/>
                  <a:gd name="connsiteX14" fmla="*/ 82078 w 92837"/>
                  <a:gd name="connsiteY14" fmla="*/ 89344 h 89344"/>
                  <a:gd name="connsiteX15" fmla="*/ 76270 w 92837"/>
                  <a:gd name="connsiteY15" fmla="*/ 89344 h 89344"/>
                  <a:gd name="connsiteX16" fmla="*/ 20281 w 92837"/>
                  <a:gd name="connsiteY16" fmla="*/ 20574 h 89344"/>
                  <a:gd name="connsiteX17" fmla="*/ 20281 w 92837"/>
                  <a:gd name="connsiteY17" fmla="*/ 81343 h 89344"/>
                  <a:gd name="connsiteX18" fmla="*/ 34183 w 92837"/>
                  <a:gd name="connsiteY18" fmla="*/ 86582 h 89344"/>
                  <a:gd name="connsiteX19" fmla="*/ 34183 w 92837"/>
                  <a:gd name="connsiteY19" fmla="*/ 88678 h 89344"/>
                  <a:gd name="connsiteX20" fmla="*/ 0 w 92837"/>
                  <a:gd name="connsiteY20" fmla="*/ 88678 h 8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837" h="89344">
                    <a:moveTo>
                      <a:pt x="0" y="88678"/>
                    </a:moveTo>
                    <a:lnTo>
                      <a:pt x="0" y="86582"/>
                    </a:lnTo>
                    <a:lnTo>
                      <a:pt x="10950" y="81153"/>
                    </a:lnTo>
                    <a:lnTo>
                      <a:pt x="10950" y="7810"/>
                    </a:lnTo>
                    <a:lnTo>
                      <a:pt x="190" y="2191"/>
                    </a:lnTo>
                    <a:lnTo>
                      <a:pt x="190" y="0"/>
                    </a:lnTo>
                    <a:lnTo>
                      <a:pt x="21234" y="0"/>
                    </a:lnTo>
                    <a:lnTo>
                      <a:pt x="72651" y="63341"/>
                    </a:lnTo>
                    <a:lnTo>
                      <a:pt x="72651" y="7429"/>
                    </a:lnTo>
                    <a:lnTo>
                      <a:pt x="58845" y="2191"/>
                    </a:lnTo>
                    <a:lnTo>
                      <a:pt x="58845" y="0"/>
                    </a:lnTo>
                    <a:lnTo>
                      <a:pt x="92838" y="0"/>
                    </a:lnTo>
                    <a:lnTo>
                      <a:pt x="92838" y="2191"/>
                    </a:lnTo>
                    <a:lnTo>
                      <a:pt x="82078" y="7429"/>
                    </a:lnTo>
                    <a:lnTo>
                      <a:pt x="82078" y="89344"/>
                    </a:lnTo>
                    <a:lnTo>
                      <a:pt x="76270" y="89344"/>
                    </a:lnTo>
                    <a:lnTo>
                      <a:pt x="20281" y="20574"/>
                    </a:lnTo>
                    <a:lnTo>
                      <a:pt x="20281" y="81343"/>
                    </a:lnTo>
                    <a:lnTo>
                      <a:pt x="34183" y="86582"/>
                    </a:lnTo>
                    <a:lnTo>
                      <a:pt x="34183" y="88678"/>
                    </a:lnTo>
                    <a:lnTo>
                      <a:pt x="0" y="88678"/>
                    </a:lnTo>
                    <a:close/>
                  </a:path>
                </a:pathLst>
              </a:custGeom>
              <a:solidFill>
                <a:srgbClr val="000000"/>
              </a:solidFill>
              <a:ln w="9515" cap="flat">
                <a:noFill/>
                <a:prstDash val="solid"/>
                <a:miter/>
              </a:ln>
            </p:spPr>
            <p:txBody>
              <a:bodyPr rtlCol="0" anchor="ctr"/>
              <a:lstStyle/>
              <a:p>
                <a:endParaRPr lang="en-US"/>
              </a:p>
            </p:txBody>
          </p:sp>
          <p:grpSp>
            <p:nvGrpSpPr>
              <p:cNvPr id="24" name="Graphic 12">
                <a:extLst>
                  <a:ext uri="{FF2B5EF4-FFF2-40B4-BE49-F238E27FC236}">
                    <a16:creationId xmlns:a16="http://schemas.microsoft.com/office/drawing/2014/main" id="{28A9FEB2-C531-0E7D-1785-C942A0527749}"/>
                  </a:ext>
                </a:extLst>
              </p:cNvPr>
              <p:cNvGrpSpPr/>
              <p:nvPr/>
            </p:nvGrpSpPr>
            <p:grpSpPr>
              <a:xfrm>
                <a:off x="6668955" y="5214715"/>
                <a:ext cx="1154327" cy="321468"/>
                <a:chOff x="6668955" y="5214715"/>
                <a:chExt cx="1154327" cy="321468"/>
              </a:xfrm>
              <a:solidFill>
                <a:srgbClr val="000000"/>
              </a:solidFill>
            </p:grpSpPr>
            <p:sp>
              <p:nvSpPr>
                <p:cNvPr id="25" name="Freeform 24">
                  <a:extLst>
                    <a:ext uri="{FF2B5EF4-FFF2-40B4-BE49-F238E27FC236}">
                      <a16:creationId xmlns:a16="http://schemas.microsoft.com/office/drawing/2014/main" id="{E100EB53-E0A2-1B98-135F-08D7E17FCDBF}"/>
                    </a:ext>
                  </a:extLst>
                </p:cNvPr>
                <p:cNvSpPr/>
                <p:nvPr/>
              </p:nvSpPr>
              <p:spPr>
                <a:xfrm>
                  <a:off x="7730159" y="5250624"/>
                  <a:ext cx="93123" cy="88963"/>
                </a:xfrm>
                <a:custGeom>
                  <a:avLst/>
                  <a:gdLst>
                    <a:gd name="connsiteX0" fmla="*/ 26756 w 93123"/>
                    <a:gd name="connsiteY0" fmla="*/ 59817 h 88963"/>
                    <a:gd name="connsiteX1" fmla="*/ 26756 w 93123"/>
                    <a:gd name="connsiteY1" fmla="*/ 59817 h 88963"/>
                    <a:gd name="connsiteX2" fmla="*/ 43515 w 93123"/>
                    <a:gd name="connsiteY2" fmla="*/ 18479 h 88963"/>
                    <a:gd name="connsiteX3" fmla="*/ 53798 w 93123"/>
                    <a:gd name="connsiteY3" fmla="*/ 43720 h 88963"/>
                    <a:gd name="connsiteX4" fmla="*/ 26756 w 93123"/>
                    <a:gd name="connsiteY4" fmla="*/ 59817 h 88963"/>
                    <a:gd name="connsiteX5" fmla="*/ 84078 w 93123"/>
                    <a:gd name="connsiteY5" fmla="*/ 82106 h 88963"/>
                    <a:gd name="connsiteX6" fmla="*/ 69224 w 93123"/>
                    <a:gd name="connsiteY6" fmla="*/ 46196 h 88963"/>
                    <a:gd name="connsiteX7" fmla="*/ 69224 w 93123"/>
                    <a:gd name="connsiteY7" fmla="*/ 46196 h 88963"/>
                    <a:gd name="connsiteX8" fmla="*/ 81888 w 93123"/>
                    <a:gd name="connsiteY8" fmla="*/ 44958 h 88963"/>
                    <a:gd name="connsiteX9" fmla="*/ 79412 w 93123"/>
                    <a:gd name="connsiteY9" fmla="*/ 38862 h 88963"/>
                    <a:gd name="connsiteX10" fmla="*/ 66843 w 93123"/>
                    <a:gd name="connsiteY10" fmla="*/ 40386 h 88963"/>
                    <a:gd name="connsiteX11" fmla="*/ 66843 w 93123"/>
                    <a:gd name="connsiteY11" fmla="*/ 40386 h 88963"/>
                    <a:gd name="connsiteX12" fmla="*/ 50085 w 93123"/>
                    <a:gd name="connsiteY12" fmla="*/ 0 h 88963"/>
                    <a:gd name="connsiteX13" fmla="*/ 42753 w 93123"/>
                    <a:gd name="connsiteY13" fmla="*/ 0 h 88963"/>
                    <a:gd name="connsiteX14" fmla="*/ 8379 w 93123"/>
                    <a:gd name="connsiteY14" fmla="*/ 82487 h 88963"/>
                    <a:gd name="connsiteX15" fmla="*/ 0 w 93123"/>
                    <a:gd name="connsiteY15" fmla="*/ 86868 h 88963"/>
                    <a:gd name="connsiteX16" fmla="*/ 0 w 93123"/>
                    <a:gd name="connsiteY16" fmla="*/ 88964 h 88963"/>
                    <a:gd name="connsiteX17" fmla="*/ 28946 w 93123"/>
                    <a:gd name="connsiteY17" fmla="*/ 88964 h 88963"/>
                    <a:gd name="connsiteX18" fmla="*/ 28946 w 93123"/>
                    <a:gd name="connsiteY18" fmla="*/ 86868 h 88963"/>
                    <a:gd name="connsiteX19" fmla="*/ 17901 w 93123"/>
                    <a:gd name="connsiteY19" fmla="*/ 82391 h 88963"/>
                    <a:gd name="connsiteX20" fmla="*/ 56274 w 93123"/>
                    <a:gd name="connsiteY20" fmla="*/ 49340 h 88963"/>
                    <a:gd name="connsiteX21" fmla="*/ 56274 w 93123"/>
                    <a:gd name="connsiteY21" fmla="*/ 49340 h 88963"/>
                    <a:gd name="connsiteX22" fmla="*/ 69604 w 93123"/>
                    <a:gd name="connsiteY22" fmla="*/ 82201 h 88963"/>
                    <a:gd name="connsiteX23" fmla="*/ 57797 w 93123"/>
                    <a:gd name="connsiteY23" fmla="*/ 86868 h 88963"/>
                    <a:gd name="connsiteX24" fmla="*/ 57797 w 93123"/>
                    <a:gd name="connsiteY24" fmla="*/ 88964 h 88963"/>
                    <a:gd name="connsiteX25" fmla="*/ 93123 w 93123"/>
                    <a:gd name="connsiteY25" fmla="*/ 88964 h 88963"/>
                    <a:gd name="connsiteX26" fmla="*/ 93123 w 93123"/>
                    <a:gd name="connsiteY26" fmla="*/ 86868 h 88963"/>
                    <a:gd name="connsiteX27" fmla="*/ 84173 w 93123"/>
                    <a:gd name="connsiteY27" fmla="*/ 82010 h 8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3123" h="88963">
                      <a:moveTo>
                        <a:pt x="26756" y="59817"/>
                      </a:moveTo>
                      <a:cubicBezTo>
                        <a:pt x="26756" y="59817"/>
                        <a:pt x="26756" y="59817"/>
                        <a:pt x="26756" y="59817"/>
                      </a:cubicBezTo>
                      <a:lnTo>
                        <a:pt x="43515" y="18479"/>
                      </a:lnTo>
                      <a:lnTo>
                        <a:pt x="53798" y="43720"/>
                      </a:lnTo>
                      <a:cubicBezTo>
                        <a:pt x="41896" y="47720"/>
                        <a:pt x="33136" y="53721"/>
                        <a:pt x="26756" y="59817"/>
                      </a:cubicBezTo>
                      <a:moveTo>
                        <a:pt x="84078" y="82106"/>
                      </a:moveTo>
                      <a:lnTo>
                        <a:pt x="69224" y="46196"/>
                      </a:lnTo>
                      <a:lnTo>
                        <a:pt x="69224" y="46196"/>
                      </a:lnTo>
                      <a:cubicBezTo>
                        <a:pt x="73127" y="45530"/>
                        <a:pt x="77317" y="45148"/>
                        <a:pt x="81888" y="44958"/>
                      </a:cubicBezTo>
                      <a:lnTo>
                        <a:pt x="79412" y="38862"/>
                      </a:lnTo>
                      <a:cubicBezTo>
                        <a:pt x="74936" y="39148"/>
                        <a:pt x="70747" y="39624"/>
                        <a:pt x="66843" y="40386"/>
                      </a:cubicBezTo>
                      <a:lnTo>
                        <a:pt x="66843" y="40386"/>
                      </a:lnTo>
                      <a:lnTo>
                        <a:pt x="50085" y="0"/>
                      </a:lnTo>
                      <a:lnTo>
                        <a:pt x="42753" y="0"/>
                      </a:lnTo>
                      <a:lnTo>
                        <a:pt x="8379" y="82487"/>
                      </a:lnTo>
                      <a:lnTo>
                        <a:pt x="0" y="86868"/>
                      </a:lnTo>
                      <a:lnTo>
                        <a:pt x="0" y="88964"/>
                      </a:lnTo>
                      <a:lnTo>
                        <a:pt x="28946" y="88964"/>
                      </a:lnTo>
                      <a:lnTo>
                        <a:pt x="28946" y="86868"/>
                      </a:lnTo>
                      <a:lnTo>
                        <a:pt x="17901" y="82391"/>
                      </a:lnTo>
                      <a:cubicBezTo>
                        <a:pt x="19425" y="78391"/>
                        <a:pt x="28661" y="58483"/>
                        <a:pt x="56274" y="49340"/>
                      </a:cubicBezTo>
                      <a:lnTo>
                        <a:pt x="56274" y="49340"/>
                      </a:lnTo>
                      <a:lnTo>
                        <a:pt x="69604" y="82201"/>
                      </a:lnTo>
                      <a:lnTo>
                        <a:pt x="57797" y="86868"/>
                      </a:lnTo>
                      <a:lnTo>
                        <a:pt x="57797" y="88964"/>
                      </a:lnTo>
                      <a:lnTo>
                        <a:pt x="93123" y="88964"/>
                      </a:lnTo>
                      <a:lnTo>
                        <a:pt x="93123" y="86868"/>
                      </a:lnTo>
                      <a:lnTo>
                        <a:pt x="84173" y="82010"/>
                      </a:lnTo>
                      <a:close/>
                    </a:path>
                  </a:pathLst>
                </a:custGeom>
                <a:solidFill>
                  <a:srgbClr val="000000"/>
                </a:solidFill>
                <a:ln w="95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36FE6EC-7B7B-101A-5805-1469581F68F8}"/>
                    </a:ext>
                  </a:extLst>
                </p:cNvPr>
                <p:cNvSpPr/>
                <p:nvPr/>
              </p:nvSpPr>
              <p:spPr>
                <a:xfrm>
                  <a:off x="6668955" y="5214715"/>
                  <a:ext cx="154062" cy="160972"/>
                </a:xfrm>
                <a:custGeom>
                  <a:avLst/>
                  <a:gdLst>
                    <a:gd name="connsiteX0" fmla="*/ 81888 w 154062"/>
                    <a:gd name="connsiteY0" fmla="*/ 151067 h 160972"/>
                    <a:gd name="connsiteX1" fmla="*/ 109405 w 154062"/>
                    <a:gd name="connsiteY1" fmla="*/ 143256 h 160972"/>
                    <a:gd name="connsiteX2" fmla="*/ 127878 w 154062"/>
                    <a:gd name="connsiteY2" fmla="*/ 121253 h 160972"/>
                    <a:gd name="connsiteX3" fmla="*/ 134543 w 154062"/>
                    <a:gd name="connsiteY3" fmla="*/ 87821 h 160972"/>
                    <a:gd name="connsiteX4" fmla="*/ 126259 w 154062"/>
                    <a:gd name="connsiteY4" fmla="*/ 46577 h 160972"/>
                    <a:gd name="connsiteX5" fmla="*/ 103978 w 154062"/>
                    <a:gd name="connsiteY5" fmla="*/ 19336 h 160972"/>
                    <a:gd name="connsiteX6" fmla="*/ 72937 w 154062"/>
                    <a:gd name="connsiteY6" fmla="*/ 9620 h 160972"/>
                    <a:gd name="connsiteX7" fmla="*/ 45229 w 154062"/>
                    <a:gd name="connsiteY7" fmla="*/ 17335 h 160972"/>
                    <a:gd name="connsiteX8" fmla="*/ 26375 w 154062"/>
                    <a:gd name="connsiteY8" fmla="*/ 39243 h 160972"/>
                    <a:gd name="connsiteX9" fmla="*/ 19615 w 154062"/>
                    <a:gd name="connsiteY9" fmla="*/ 72676 h 160972"/>
                    <a:gd name="connsiteX10" fmla="*/ 27899 w 154062"/>
                    <a:gd name="connsiteY10" fmla="*/ 114014 h 160972"/>
                    <a:gd name="connsiteX11" fmla="*/ 50275 w 154062"/>
                    <a:gd name="connsiteY11" fmla="*/ 141351 h 160972"/>
                    <a:gd name="connsiteX12" fmla="*/ 81888 w 154062"/>
                    <a:gd name="connsiteY12" fmla="*/ 151067 h 160972"/>
                    <a:gd name="connsiteX13" fmla="*/ 76936 w 154062"/>
                    <a:gd name="connsiteY13" fmla="*/ 160972 h 160972"/>
                    <a:gd name="connsiteX14" fmla="*/ 46276 w 154062"/>
                    <a:gd name="connsiteY14" fmla="*/ 154972 h 160972"/>
                    <a:gd name="connsiteX15" fmla="*/ 21900 w 154062"/>
                    <a:gd name="connsiteY15" fmla="*/ 138112 h 160972"/>
                    <a:gd name="connsiteX16" fmla="*/ 5808 w 154062"/>
                    <a:gd name="connsiteY16" fmla="*/ 112681 h 160972"/>
                    <a:gd name="connsiteX17" fmla="*/ 0 w 154062"/>
                    <a:gd name="connsiteY17" fmla="*/ 80486 h 160972"/>
                    <a:gd name="connsiteX18" fmla="*/ 5808 w 154062"/>
                    <a:gd name="connsiteY18" fmla="*/ 48292 h 160972"/>
                    <a:gd name="connsiteX19" fmla="*/ 21900 w 154062"/>
                    <a:gd name="connsiteY19" fmla="*/ 22860 h 160972"/>
                    <a:gd name="connsiteX20" fmla="*/ 46276 w 154062"/>
                    <a:gd name="connsiteY20" fmla="*/ 6001 h 160972"/>
                    <a:gd name="connsiteX21" fmla="*/ 76936 w 154062"/>
                    <a:gd name="connsiteY21" fmla="*/ 0 h 160972"/>
                    <a:gd name="connsiteX22" fmla="*/ 107596 w 154062"/>
                    <a:gd name="connsiteY22" fmla="*/ 6001 h 160972"/>
                    <a:gd name="connsiteX23" fmla="*/ 132067 w 154062"/>
                    <a:gd name="connsiteY23" fmla="*/ 22860 h 160972"/>
                    <a:gd name="connsiteX24" fmla="*/ 148254 w 154062"/>
                    <a:gd name="connsiteY24" fmla="*/ 48292 h 160972"/>
                    <a:gd name="connsiteX25" fmla="*/ 154063 w 154062"/>
                    <a:gd name="connsiteY25" fmla="*/ 80486 h 160972"/>
                    <a:gd name="connsiteX26" fmla="*/ 148254 w 154062"/>
                    <a:gd name="connsiteY26" fmla="*/ 112681 h 160972"/>
                    <a:gd name="connsiteX27" fmla="*/ 132067 w 154062"/>
                    <a:gd name="connsiteY27" fmla="*/ 138112 h 160972"/>
                    <a:gd name="connsiteX28" fmla="*/ 107596 w 154062"/>
                    <a:gd name="connsiteY28" fmla="*/ 154972 h 160972"/>
                    <a:gd name="connsiteX29" fmla="*/ 76936 w 154062"/>
                    <a:gd name="connsiteY29" fmla="*/ 160972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4062" h="160972">
                      <a:moveTo>
                        <a:pt x="81888" y="151067"/>
                      </a:moveTo>
                      <a:cubicBezTo>
                        <a:pt x="92361" y="151067"/>
                        <a:pt x="101502" y="148495"/>
                        <a:pt x="109405" y="143256"/>
                      </a:cubicBezTo>
                      <a:cubicBezTo>
                        <a:pt x="117309" y="138017"/>
                        <a:pt x="123498" y="130683"/>
                        <a:pt x="127878" y="121253"/>
                      </a:cubicBezTo>
                      <a:cubicBezTo>
                        <a:pt x="132258" y="111728"/>
                        <a:pt x="134543" y="100679"/>
                        <a:pt x="134543" y="87821"/>
                      </a:cubicBezTo>
                      <a:cubicBezTo>
                        <a:pt x="134543" y="72009"/>
                        <a:pt x="131782" y="58293"/>
                        <a:pt x="126259" y="46577"/>
                      </a:cubicBezTo>
                      <a:cubicBezTo>
                        <a:pt x="120736" y="34862"/>
                        <a:pt x="113309" y="25813"/>
                        <a:pt x="103978" y="19336"/>
                      </a:cubicBezTo>
                      <a:cubicBezTo>
                        <a:pt x="94647" y="12859"/>
                        <a:pt x="84363" y="9620"/>
                        <a:pt x="72937" y="9620"/>
                      </a:cubicBezTo>
                      <a:cubicBezTo>
                        <a:pt x="62558" y="9620"/>
                        <a:pt x="53322" y="12192"/>
                        <a:pt x="45229" y="17335"/>
                      </a:cubicBezTo>
                      <a:cubicBezTo>
                        <a:pt x="37135" y="22479"/>
                        <a:pt x="30946" y="29813"/>
                        <a:pt x="26375" y="39243"/>
                      </a:cubicBezTo>
                      <a:cubicBezTo>
                        <a:pt x="21900" y="48768"/>
                        <a:pt x="19615" y="59817"/>
                        <a:pt x="19615" y="72676"/>
                      </a:cubicBezTo>
                      <a:cubicBezTo>
                        <a:pt x="19615" y="88487"/>
                        <a:pt x="22376" y="102298"/>
                        <a:pt x="27899" y="114014"/>
                      </a:cubicBezTo>
                      <a:cubicBezTo>
                        <a:pt x="33422" y="125825"/>
                        <a:pt x="40849" y="134874"/>
                        <a:pt x="50275" y="141351"/>
                      </a:cubicBezTo>
                      <a:cubicBezTo>
                        <a:pt x="59702" y="147828"/>
                        <a:pt x="70176" y="151067"/>
                        <a:pt x="81888" y="151067"/>
                      </a:cubicBezTo>
                      <a:moveTo>
                        <a:pt x="76936" y="160972"/>
                      </a:moveTo>
                      <a:cubicBezTo>
                        <a:pt x="65891" y="160972"/>
                        <a:pt x="55703" y="158972"/>
                        <a:pt x="46276" y="154972"/>
                      </a:cubicBezTo>
                      <a:cubicBezTo>
                        <a:pt x="36849" y="150971"/>
                        <a:pt x="28756" y="145352"/>
                        <a:pt x="21900" y="138112"/>
                      </a:cubicBezTo>
                      <a:cubicBezTo>
                        <a:pt x="15044" y="130969"/>
                        <a:pt x="9617" y="122396"/>
                        <a:pt x="5808" y="112681"/>
                      </a:cubicBezTo>
                      <a:cubicBezTo>
                        <a:pt x="1904" y="102870"/>
                        <a:pt x="0" y="92202"/>
                        <a:pt x="0" y="80486"/>
                      </a:cubicBezTo>
                      <a:cubicBezTo>
                        <a:pt x="0" y="68771"/>
                        <a:pt x="1904" y="58102"/>
                        <a:pt x="5808" y="48292"/>
                      </a:cubicBezTo>
                      <a:cubicBezTo>
                        <a:pt x="9712" y="38481"/>
                        <a:pt x="15044" y="30004"/>
                        <a:pt x="21900" y="22860"/>
                      </a:cubicBezTo>
                      <a:cubicBezTo>
                        <a:pt x="28756" y="15621"/>
                        <a:pt x="36945" y="10096"/>
                        <a:pt x="46276" y="6001"/>
                      </a:cubicBezTo>
                      <a:cubicBezTo>
                        <a:pt x="55703" y="2000"/>
                        <a:pt x="65891" y="0"/>
                        <a:pt x="76936" y="0"/>
                      </a:cubicBezTo>
                      <a:cubicBezTo>
                        <a:pt x="87981" y="0"/>
                        <a:pt x="98170" y="2000"/>
                        <a:pt x="107596" y="6001"/>
                      </a:cubicBezTo>
                      <a:cubicBezTo>
                        <a:pt x="117023" y="10001"/>
                        <a:pt x="125116" y="15621"/>
                        <a:pt x="132067" y="22860"/>
                      </a:cubicBezTo>
                      <a:cubicBezTo>
                        <a:pt x="139018" y="30004"/>
                        <a:pt x="144446" y="38481"/>
                        <a:pt x="148254" y="48292"/>
                      </a:cubicBezTo>
                      <a:cubicBezTo>
                        <a:pt x="152158" y="58102"/>
                        <a:pt x="154063" y="68866"/>
                        <a:pt x="154063" y="80486"/>
                      </a:cubicBezTo>
                      <a:cubicBezTo>
                        <a:pt x="154063" y="92107"/>
                        <a:pt x="152158" y="102870"/>
                        <a:pt x="148254" y="112681"/>
                      </a:cubicBezTo>
                      <a:cubicBezTo>
                        <a:pt x="144350" y="122492"/>
                        <a:pt x="138923" y="130969"/>
                        <a:pt x="132067" y="138112"/>
                      </a:cubicBezTo>
                      <a:cubicBezTo>
                        <a:pt x="125116" y="145256"/>
                        <a:pt x="116928" y="150876"/>
                        <a:pt x="107596" y="154972"/>
                      </a:cubicBezTo>
                      <a:cubicBezTo>
                        <a:pt x="98170" y="158972"/>
                        <a:pt x="87981" y="160972"/>
                        <a:pt x="76936" y="160972"/>
                      </a:cubicBezTo>
                    </a:path>
                  </a:pathLst>
                </a:custGeom>
                <a:solidFill>
                  <a:srgbClr val="000000"/>
                </a:solidFill>
                <a:ln w="95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504C6068-8A42-CD87-2528-900AA0CBF731}"/>
                    </a:ext>
                  </a:extLst>
                </p:cNvPr>
                <p:cNvSpPr/>
                <p:nvPr/>
              </p:nvSpPr>
              <p:spPr>
                <a:xfrm>
                  <a:off x="7486211" y="5425312"/>
                  <a:ext cx="116737" cy="110871"/>
                </a:xfrm>
                <a:custGeom>
                  <a:avLst/>
                  <a:gdLst>
                    <a:gd name="connsiteX0" fmla="*/ 116737 w 116737"/>
                    <a:gd name="connsiteY0" fmla="*/ 2667 h 110871"/>
                    <a:gd name="connsiteX1" fmla="*/ 116737 w 116737"/>
                    <a:gd name="connsiteY1" fmla="*/ 0 h 110871"/>
                    <a:gd name="connsiteX2" fmla="*/ 72270 w 116737"/>
                    <a:gd name="connsiteY2" fmla="*/ 0 h 110871"/>
                    <a:gd name="connsiteX3" fmla="*/ 72270 w 116737"/>
                    <a:gd name="connsiteY3" fmla="*/ 2667 h 110871"/>
                    <a:gd name="connsiteX4" fmla="*/ 85696 w 116737"/>
                    <a:gd name="connsiteY4" fmla="*/ 9430 h 110871"/>
                    <a:gd name="connsiteX5" fmla="*/ 85696 w 116737"/>
                    <a:gd name="connsiteY5" fmla="*/ 48768 h 110871"/>
                    <a:gd name="connsiteX6" fmla="*/ 77412 w 116737"/>
                    <a:gd name="connsiteY6" fmla="*/ 51245 h 110871"/>
                    <a:gd name="connsiteX7" fmla="*/ 42467 w 116737"/>
                    <a:gd name="connsiteY7" fmla="*/ 71914 h 110871"/>
                    <a:gd name="connsiteX8" fmla="*/ 31231 w 116737"/>
                    <a:gd name="connsiteY8" fmla="*/ 84677 h 110871"/>
                    <a:gd name="connsiteX9" fmla="*/ 31231 w 116737"/>
                    <a:gd name="connsiteY9" fmla="*/ 9430 h 110871"/>
                    <a:gd name="connsiteX10" fmla="*/ 44467 w 116737"/>
                    <a:gd name="connsiteY10" fmla="*/ 2667 h 110871"/>
                    <a:gd name="connsiteX11" fmla="*/ 44467 w 116737"/>
                    <a:gd name="connsiteY11" fmla="*/ 0 h 110871"/>
                    <a:gd name="connsiteX12" fmla="*/ 0 w 116737"/>
                    <a:gd name="connsiteY12" fmla="*/ 0 h 110871"/>
                    <a:gd name="connsiteX13" fmla="*/ 0 w 116737"/>
                    <a:gd name="connsiteY13" fmla="*/ 2667 h 110871"/>
                    <a:gd name="connsiteX14" fmla="*/ 13616 w 116737"/>
                    <a:gd name="connsiteY14" fmla="*/ 9430 h 110871"/>
                    <a:gd name="connsiteX15" fmla="*/ 13616 w 116737"/>
                    <a:gd name="connsiteY15" fmla="*/ 101346 h 110871"/>
                    <a:gd name="connsiteX16" fmla="*/ 0 w 116737"/>
                    <a:gd name="connsiteY16" fmla="*/ 108109 h 110871"/>
                    <a:gd name="connsiteX17" fmla="*/ 0 w 116737"/>
                    <a:gd name="connsiteY17" fmla="*/ 110776 h 110871"/>
                    <a:gd name="connsiteX18" fmla="*/ 44467 w 116737"/>
                    <a:gd name="connsiteY18" fmla="*/ 110776 h 110871"/>
                    <a:gd name="connsiteX19" fmla="*/ 44467 w 116737"/>
                    <a:gd name="connsiteY19" fmla="*/ 108109 h 110871"/>
                    <a:gd name="connsiteX20" fmla="*/ 31231 w 116737"/>
                    <a:gd name="connsiteY20" fmla="*/ 101346 h 110871"/>
                    <a:gd name="connsiteX21" fmla="*/ 31231 w 116737"/>
                    <a:gd name="connsiteY21" fmla="*/ 100203 h 110871"/>
                    <a:gd name="connsiteX22" fmla="*/ 80364 w 116737"/>
                    <a:gd name="connsiteY22" fmla="*/ 58579 h 110871"/>
                    <a:gd name="connsiteX23" fmla="*/ 85696 w 116737"/>
                    <a:gd name="connsiteY23" fmla="*/ 57055 h 110871"/>
                    <a:gd name="connsiteX24" fmla="*/ 85696 w 116737"/>
                    <a:gd name="connsiteY24" fmla="*/ 101441 h 110871"/>
                    <a:gd name="connsiteX25" fmla="*/ 72270 w 116737"/>
                    <a:gd name="connsiteY25" fmla="*/ 108204 h 110871"/>
                    <a:gd name="connsiteX26" fmla="*/ 72270 w 116737"/>
                    <a:gd name="connsiteY26" fmla="*/ 110871 h 110871"/>
                    <a:gd name="connsiteX27" fmla="*/ 116737 w 116737"/>
                    <a:gd name="connsiteY27" fmla="*/ 110871 h 110871"/>
                    <a:gd name="connsiteX28" fmla="*/ 116737 w 116737"/>
                    <a:gd name="connsiteY28" fmla="*/ 108204 h 110871"/>
                    <a:gd name="connsiteX29" fmla="*/ 103121 w 116737"/>
                    <a:gd name="connsiteY29" fmla="*/ 101441 h 110871"/>
                    <a:gd name="connsiteX30" fmla="*/ 103121 w 116737"/>
                    <a:gd name="connsiteY30" fmla="*/ 53721 h 110871"/>
                    <a:gd name="connsiteX31" fmla="*/ 113595 w 116737"/>
                    <a:gd name="connsiteY31" fmla="*/ 52864 h 110871"/>
                    <a:gd name="connsiteX32" fmla="*/ 110358 w 116737"/>
                    <a:gd name="connsiteY32" fmla="*/ 45053 h 110871"/>
                    <a:gd name="connsiteX33" fmla="*/ 103121 w 116737"/>
                    <a:gd name="connsiteY33" fmla="*/ 45720 h 110871"/>
                    <a:gd name="connsiteX34" fmla="*/ 103121 w 116737"/>
                    <a:gd name="connsiteY34" fmla="*/ 9525 h 110871"/>
                    <a:gd name="connsiteX35" fmla="*/ 116737 w 116737"/>
                    <a:gd name="connsiteY35" fmla="*/ 2762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6737" h="110871">
                      <a:moveTo>
                        <a:pt x="116737" y="2667"/>
                      </a:moveTo>
                      <a:lnTo>
                        <a:pt x="116737" y="0"/>
                      </a:lnTo>
                      <a:lnTo>
                        <a:pt x="72270" y="0"/>
                      </a:lnTo>
                      <a:lnTo>
                        <a:pt x="72270" y="2667"/>
                      </a:lnTo>
                      <a:lnTo>
                        <a:pt x="85696" y="9430"/>
                      </a:lnTo>
                      <a:lnTo>
                        <a:pt x="85696" y="48768"/>
                      </a:lnTo>
                      <a:cubicBezTo>
                        <a:pt x="82840" y="49530"/>
                        <a:pt x="79983" y="50387"/>
                        <a:pt x="77412" y="51245"/>
                      </a:cubicBezTo>
                      <a:cubicBezTo>
                        <a:pt x="62082" y="56483"/>
                        <a:pt x="50751" y="64103"/>
                        <a:pt x="42467" y="71914"/>
                      </a:cubicBezTo>
                      <a:cubicBezTo>
                        <a:pt x="37802" y="76295"/>
                        <a:pt x="34088" y="80772"/>
                        <a:pt x="31231" y="84677"/>
                      </a:cubicBezTo>
                      <a:lnTo>
                        <a:pt x="31231" y="9430"/>
                      </a:lnTo>
                      <a:lnTo>
                        <a:pt x="44467" y="2667"/>
                      </a:lnTo>
                      <a:lnTo>
                        <a:pt x="44467" y="0"/>
                      </a:lnTo>
                      <a:lnTo>
                        <a:pt x="0" y="0"/>
                      </a:lnTo>
                      <a:lnTo>
                        <a:pt x="0" y="2667"/>
                      </a:lnTo>
                      <a:lnTo>
                        <a:pt x="13616" y="9430"/>
                      </a:lnTo>
                      <a:lnTo>
                        <a:pt x="13616" y="101346"/>
                      </a:lnTo>
                      <a:lnTo>
                        <a:pt x="0" y="108109"/>
                      </a:lnTo>
                      <a:lnTo>
                        <a:pt x="0" y="110776"/>
                      </a:lnTo>
                      <a:lnTo>
                        <a:pt x="44467" y="110776"/>
                      </a:lnTo>
                      <a:lnTo>
                        <a:pt x="44467" y="108109"/>
                      </a:lnTo>
                      <a:lnTo>
                        <a:pt x="31231" y="101346"/>
                      </a:lnTo>
                      <a:lnTo>
                        <a:pt x="31231" y="100203"/>
                      </a:lnTo>
                      <a:cubicBezTo>
                        <a:pt x="34088" y="93631"/>
                        <a:pt x="46466" y="69723"/>
                        <a:pt x="80364" y="58579"/>
                      </a:cubicBezTo>
                      <a:cubicBezTo>
                        <a:pt x="82078" y="58007"/>
                        <a:pt x="83887" y="57531"/>
                        <a:pt x="85696" y="57055"/>
                      </a:cubicBezTo>
                      <a:lnTo>
                        <a:pt x="85696" y="101441"/>
                      </a:lnTo>
                      <a:lnTo>
                        <a:pt x="72270" y="108204"/>
                      </a:lnTo>
                      <a:lnTo>
                        <a:pt x="72270" y="110871"/>
                      </a:lnTo>
                      <a:lnTo>
                        <a:pt x="116737" y="110871"/>
                      </a:lnTo>
                      <a:lnTo>
                        <a:pt x="116737" y="108204"/>
                      </a:lnTo>
                      <a:lnTo>
                        <a:pt x="103121" y="101441"/>
                      </a:lnTo>
                      <a:lnTo>
                        <a:pt x="103121" y="53721"/>
                      </a:lnTo>
                      <a:cubicBezTo>
                        <a:pt x="106454" y="53340"/>
                        <a:pt x="109882" y="53054"/>
                        <a:pt x="113595" y="52864"/>
                      </a:cubicBezTo>
                      <a:lnTo>
                        <a:pt x="110358" y="45053"/>
                      </a:lnTo>
                      <a:cubicBezTo>
                        <a:pt x="107882" y="45244"/>
                        <a:pt x="105502" y="45434"/>
                        <a:pt x="103121" y="45720"/>
                      </a:cubicBezTo>
                      <a:lnTo>
                        <a:pt x="103121" y="9525"/>
                      </a:lnTo>
                      <a:lnTo>
                        <a:pt x="116737" y="2762"/>
                      </a:lnTo>
                      <a:close/>
                    </a:path>
                  </a:pathLst>
                </a:custGeom>
                <a:solidFill>
                  <a:srgbClr val="000000"/>
                </a:solidFill>
                <a:ln w="9515" cap="flat">
                  <a:noFill/>
                  <a:prstDash val="solid"/>
                  <a:miter/>
                </a:ln>
              </p:spPr>
              <p:txBody>
                <a:bodyPr rtlCol="0" anchor="ctr"/>
                <a:lstStyle/>
                <a:p>
                  <a:endParaRPr lang="en-US"/>
                </a:p>
              </p:txBody>
            </p:sp>
          </p:grpSp>
          <p:sp>
            <p:nvSpPr>
              <p:cNvPr id="28" name="Freeform 27">
                <a:extLst>
                  <a:ext uri="{FF2B5EF4-FFF2-40B4-BE49-F238E27FC236}">
                    <a16:creationId xmlns:a16="http://schemas.microsoft.com/office/drawing/2014/main" id="{88EB25ED-B7A2-056A-9F5F-375AED432CCD}"/>
                  </a:ext>
                </a:extLst>
              </p:cNvPr>
              <p:cNvSpPr/>
              <p:nvPr/>
            </p:nvSpPr>
            <p:spPr>
              <a:xfrm>
                <a:off x="6967844" y="5425312"/>
                <a:ext cx="44847" cy="110871"/>
              </a:xfrm>
              <a:custGeom>
                <a:avLst/>
                <a:gdLst>
                  <a:gd name="connsiteX0" fmla="*/ 0 w 44847"/>
                  <a:gd name="connsiteY0" fmla="*/ 110871 h 110871"/>
                  <a:gd name="connsiteX1" fmla="*/ 0 w 44847"/>
                  <a:gd name="connsiteY1" fmla="*/ 108109 h 110871"/>
                  <a:gd name="connsiteX2" fmla="*/ 13807 w 44847"/>
                  <a:gd name="connsiteY2" fmla="*/ 101441 h 110871"/>
                  <a:gd name="connsiteX3" fmla="*/ 13807 w 44847"/>
                  <a:gd name="connsiteY3" fmla="*/ 9430 h 110871"/>
                  <a:gd name="connsiteX4" fmla="*/ 0 w 44847"/>
                  <a:gd name="connsiteY4" fmla="*/ 2667 h 110871"/>
                  <a:gd name="connsiteX5" fmla="*/ 0 w 44847"/>
                  <a:gd name="connsiteY5" fmla="*/ 0 h 110871"/>
                  <a:gd name="connsiteX6" fmla="*/ 44848 w 44847"/>
                  <a:gd name="connsiteY6" fmla="*/ 0 h 110871"/>
                  <a:gd name="connsiteX7" fmla="*/ 44848 w 44847"/>
                  <a:gd name="connsiteY7" fmla="*/ 2667 h 110871"/>
                  <a:gd name="connsiteX8" fmla="*/ 31231 w 44847"/>
                  <a:gd name="connsiteY8" fmla="*/ 9430 h 110871"/>
                  <a:gd name="connsiteX9" fmla="*/ 31231 w 44847"/>
                  <a:gd name="connsiteY9" fmla="*/ 101441 h 110871"/>
                  <a:gd name="connsiteX10" fmla="*/ 44848 w 44847"/>
                  <a:gd name="connsiteY10" fmla="*/ 108109 h 110871"/>
                  <a:gd name="connsiteX11" fmla="*/ 44848 w 44847"/>
                  <a:gd name="connsiteY11" fmla="*/ 110871 h 110871"/>
                  <a:gd name="connsiteX12" fmla="*/ 0 w 44847"/>
                  <a:gd name="connsiteY12"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1">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02FF35A5-D9A4-6121-E7A1-DCBDADDFC2B2}"/>
                  </a:ext>
                </a:extLst>
              </p:cNvPr>
              <p:cNvSpPr/>
              <p:nvPr/>
            </p:nvSpPr>
            <p:spPr>
              <a:xfrm>
                <a:off x="7250642" y="5425312"/>
                <a:ext cx="44752" cy="110871"/>
              </a:xfrm>
              <a:custGeom>
                <a:avLst/>
                <a:gdLst>
                  <a:gd name="connsiteX0" fmla="*/ 0 w 44752"/>
                  <a:gd name="connsiteY0" fmla="*/ 110871 h 110871"/>
                  <a:gd name="connsiteX1" fmla="*/ 0 w 44752"/>
                  <a:gd name="connsiteY1" fmla="*/ 108109 h 110871"/>
                  <a:gd name="connsiteX2" fmla="*/ 13711 w 44752"/>
                  <a:gd name="connsiteY2" fmla="*/ 101441 h 110871"/>
                  <a:gd name="connsiteX3" fmla="*/ 13711 w 44752"/>
                  <a:gd name="connsiteY3" fmla="*/ 9430 h 110871"/>
                  <a:gd name="connsiteX4" fmla="*/ 0 w 44752"/>
                  <a:gd name="connsiteY4" fmla="*/ 2667 h 110871"/>
                  <a:gd name="connsiteX5" fmla="*/ 0 w 44752"/>
                  <a:gd name="connsiteY5" fmla="*/ 0 h 110871"/>
                  <a:gd name="connsiteX6" fmla="*/ 44753 w 44752"/>
                  <a:gd name="connsiteY6" fmla="*/ 0 h 110871"/>
                  <a:gd name="connsiteX7" fmla="*/ 44753 w 44752"/>
                  <a:gd name="connsiteY7" fmla="*/ 2667 h 110871"/>
                  <a:gd name="connsiteX8" fmla="*/ 31232 w 44752"/>
                  <a:gd name="connsiteY8" fmla="*/ 9430 h 110871"/>
                  <a:gd name="connsiteX9" fmla="*/ 31232 w 44752"/>
                  <a:gd name="connsiteY9" fmla="*/ 101441 h 110871"/>
                  <a:gd name="connsiteX10" fmla="*/ 44753 w 44752"/>
                  <a:gd name="connsiteY10" fmla="*/ 108109 h 110871"/>
                  <a:gd name="connsiteX11" fmla="*/ 44753 w 44752"/>
                  <a:gd name="connsiteY11" fmla="*/ 110871 h 110871"/>
                  <a:gd name="connsiteX12" fmla="*/ 0 w 44752"/>
                  <a:gd name="connsiteY12"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52" h="110871">
                    <a:moveTo>
                      <a:pt x="0" y="110871"/>
                    </a:moveTo>
                    <a:lnTo>
                      <a:pt x="0" y="108109"/>
                    </a:lnTo>
                    <a:lnTo>
                      <a:pt x="13711" y="101441"/>
                    </a:lnTo>
                    <a:lnTo>
                      <a:pt x="13711" y="9430"/>
                    </a:lnTo>
                    <a:lnTo>
                      <a:pt x="0" y="2667"/>
                    </a:lnTo>
                    <a:lnTo>
                      <a:pt x="0" y="0"/>
                    </a:lnTo>
                    <a:lnTo>
                      <a:pt x="44753" y="0"/>
                    </a:lnTo>
                    <a:lnTo>
                      <a:pt x="44753" y="2667"/>
                    </a:lnTo>
                    <a:lnTo>
                      <a:pt x="31232" y="9430"/>
                    </a:lnTo>
                    <a:lnTo>
                      <a:pt x="31232" y="101441"/>
                    </a:lnTo>
                    <a:lnTo>
                      <a:pt x="44753" y="108109"/>
                    </a:lnTo>
                    <a:lnTo>
                      <a:pt x="44753"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FA2A6C3-73D1-5F3A-0A09-BB51FBB1AD0E}"/>
                  </a:ext>
                </a:extLst>
              </p:cNvPr>
              <p:cNvSpPr/>
              <p:nvPr/>
            </p:nvSpPr>
            <p:spPr>
              <a:xfrm>
                <a:off x="7041353" y="5425312"/>
                <a:ext cx="85600" cy="110871"/>
              </a:xfrm>
              <a:custGeom>
                <a:avLst/>
                <a:gdLst>
                  <a:gd name="connsiteX0" fmla="*/ 0 w 85600"/>
                  <a:gd name="connsiteY0" fmla="*/ 110871 h 110871"/>
                  <a:gd name="connsiteX1" fmla="*/ 0 w 85600"/>
                  <a:gd name="connsiteY1" fmla="*/ 108109 h 110871"/>
                  <a:gd name="connsiteX2" fmla="*/ 13521 w 85600"/>
                  <a:gd name="connsiteY2" fmla="*/ 101441 h 110871"/>
                  <a:gd name="connsiteX3" fmla="*/ 13521 w 85600"/>
                  <a:gd name="connsiteY3" fmla="*/ 9430 h 110871"/>
                  <a:gd name="connsiteX4" fmla="*/ 0 w 85600"/>
                  <a:gd name="connsiteY4" fmla="*/ 2667 h 110871"/>
                  <a:gd name="connsiteX5" fmla="*/ 0 w 85600"/>
                  <a:gd name="connsiteY5" fmla="*/ 0 h 110871"/>
                  <a:gd name="connsiteX6" fmla="*/ 46466 w 85600"/>
                  <a:gd name="connsiteY6" fmla="*/ 0 h 110871"/>
                  <a:gd name="connsiteX7" fmla="*/ 46466 w 85600"/>
                  <a:gd name="connsiteY7" fmla="*/ 2667 h 110871"/>
                  <a:gd name="connsiteX8" fmla="*/ 31136 w 85600"/>
                  <a:gd name="connsiteY8" fmla="*/ 9430 h 110871"/>
                  <a:gd name="connsiteX9" fmla="*/ 31136 w 85600"/>
                  <a:gd name="connsiteY9" fmla="*/ 101632 h 110871"/>
                  <a:gd name="connsiteX10" fmla="*/ 70937 w 85600"/>
                  <a:gd name="connsiteY10" fmla="*/ 101632 h 110871"/>
                  <a:gd name="connsiteX11" fmla="*/ 82840 w 85600"/>
                  <a:gd name="connsiteY11" fmla="*/ 72676 h 110871"/>
                  <a:gd name="connsiteX12" fmla="*/ 85601 w 85600"/>
                  <a:gd name="connsiteY12" fmla="*/ 72676 h 110871"/>
                  <a:gd name="connsiteX13" fmla="*/ 85601 w 85600"/>
                  <a:gd name="connsiteY13" fmla="*/ 110871 h 110871"/>
                  <a:gd name="connsiteX14" fmla="*/ 0 w 85600"/>
                  <a:gd name="connsiteY1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1">
                    <a:moveTo>
                      <a:pt x="0" y="110871"/>
                    </a:moveTo>
                    <a:lnTo>
                      <a:pt x="0" y="108109"/>
                    </a:lnTo>
                    <a:lnTo>
                      <a:pt x="13521" y="101441"/>
                    </a:lnTo>
                    <a:lnTo>
                      <a:pt x="13521" y="9430"/>
                    </a:lnTo>
                    <a:lnTo>
                      <a:pt x="0" y="2667"/>
                    </a:lnTo>
                    <a:lnTo>
                      <a:pt x="0" y="0"/>
                    </a:lnTo>
                    <a:lnTo>
                      <a:pt x="46466" y="0"/>
                    </a:lnTo>
                    <a:lnTo>
                      <a:pt x="46466" y="2667"/>
                    </a:lnTo>
                    <a:lnTo>
                      <a:pt x="31136" y="9430"/>
                    </a:lnTo>
                    <a:lnTo>
                      <a:pt x="31136" y="101632"/>
                    </a:lnTo>
                    <a:lnTo>
                      <a:pt x="70937" y="101632"/>
                    </a:lnTo>
                    <a:lnTo>
                      <a:pt x="82840"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91473F3-B352-AFA8-E6D9-0E6733F6A114}"/>
                  </a:ext>
                </a:extLst>
              </p:cNvPr>
              <p:cNvSpPr/>
              <p:nvPr/>
            </p:nvSpPr>
            <p:spPr>
              <a:xfrm>
                <a:off x="7151806" y="5425312"/>
                <a:ext cx="85600" cy="110871"/>
              </a:xfrm>
              <a:custGeom>
                <a:avLst/>
                <a:gdLst>
                  <a:gd name="connsiteX0" fmla="*/ 0 w 85600"/>
                  <a:gd name="connsiteY0" fmla="*/ 110871 h 110871"/>
                  <a:gd name="connsiteX1" fmla="*/ 0 w 85600"/>
                  <a:gd name="connsiteY1" fmla="*/ 108109 h 110871"/>
                  <a:gd name="connsiteX2" fmla="*/ 13521 w 85600"/>
                  <a:gd name="connsiteY2" fmla="*/ 101441 h 110871"/>
                  <a:gd name="connsiteX3" fmla="*/ 13521 w 85600"/>
                  <a:gd name="connsiteY3" fmla="*/ 9430 h 110871"/>
                  <a:gd name="connsiteX4" fmla="*/ 0 w 85600"/>
                  <a:gd name="connsiteY4" fmla="*/ 2667 h 110871"/>
                  <a:gd name="connsiteX5" fmla="*/ 0 w 85600"/>
                  <a:gd name="connsiteY5" fmla="*/ 0 h 110871"/>
                  <a:gd name="connsiteX6" fmla="*/ 46466 w 85600"/>
                  <a:gd name="connsiteY6" fmla="*/ 0 h 110871"/>
                  <a:gd name="connsiteX7" fmla="*/ 46466 w 85600"/>
                  <a:gd name="connsiteY7" fmla="*/ 2667 h 110871"/>
                  <a:gd name="connsiteX8" fmla="*/ 31231 w 85600"/>
                  <a:gd name="connsiteY8" fmla="*/ 9430 h 110871"/>
                  <a:gd name="connsiteX9" fmla="*/ 31231 w 85600"/>
                  <a:gd name="connsiteY9" fmla="*/ 101632 h 110871"/>
                  <a:gd name="connsiteX10" fmla="*/ 70937 w 85600"/>
                  <a:gd name="connsiteY10" fmla="*/ 101632 h 110871"/>
                  <a:gd name="connsiteX11" fmla="*/ 82840 w 85600"/>
                  <a:gd name="connsiteY11" fmla="*/ 72676 h 110871"/>
                  <a:gd name="connsiteX12" fmla="*/ 85601 w 85600"/>
                  <a:gd name="connsiteY12" fmla="*/ 72676 h 110871"/>
                  <a:gd name="connsiteX13" fmla="*/ 85601 w 85600"/>
                  <a:gd name="connsiteY13" fmla="*/ 110871 h 110871"/>
                  <a:gd name="connsiteX14" fmla="*/ 0 w 85600"/>
                  <a:gd name="connsiteY1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1">
                    <a:moveTo>
                      <a:pt x="0" y="110871"/>
                    </a:moveTo>
                    <a:lnTo>
                      <a:pt x="0" y="108109"/>
                    </a:lnTo>
                    <a:lnTo>
                      <a:pt x="13521" y="101441"/>
                    </a:lnTo>
                    <a:lnTo>
                      <a:pt x="13521" y="9430"/>
                    </a:lnTo>
                    <a:lnTo>
                      <a:pt x="0" y="2667"/>
                    </a:lnTo>
                    <a:lnTo>
                      <a:pt x="0" y="0"/>
                    </a:lnTo>
                    <a:lnTo>
                      <a:pt x="46466" y="0"/>
                    </a:lnTo>
                    <a:lnTo>
                      <a:pt x="46466" y="2667"/>
                    </a:lnTo>
                    <a:lnTo>
                      <a:pt x="31231" y="9430"/>
                    </a:lnTo>
                    <a:lnTo>
                      <a:pt x="31231" y="101632"/>
                    </a:lnTo>
                    <a:lnTo>
                      <a:pt x="70937" y="101632"/>
                    </a:lnTo>
                    <a:lnTo>
                      <a:pt x="82840"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D7DF680C-59D3-2781-3760-44506827A55C}"/>
                  </a:ext>
                </a:extLst>
              </p:cNvPr>
              <p:cNvSpPr/>
              <p:nvPr/>
            </p:nvSpPr>
            <p:spPr>
              <a:xfrm>
                <a:off x="7622563" y="5425312"/>
                <a:ext cx="89028" cy="110871"/>
              </a:xfrm>
              <a:custGeom>
                <a:avLst/>
                <a:gdLst>
                  <a:gd name="connsiteX0" fmla="*/ 0 w 89028"/>
                  <a:gd name="connsiteY0" fmla="*/ 110871 h 110871"/>
                  <a:gd name="connsiteX1" fmla="*/ 0 w 89028"/>
                  <a:gd name="connsiteY1" fmla="*/ 108109 h 110871"/>
                  <a:gd name="connsiteX2" fmla="*/ 13616 w 89028"/>
                  <a:gd name="connsiteY2" fmla="*/ 101441 h 110871"/>
                  <a:gd name="connsiteX3" fmla="*/ 13616 w 89028"/>
                  <a:gd name="connsiteY3" fmla="*/ 9430 h 110871"/>
                  <a:gd name="connsiteX4" fmla="*/ 0 w 89028"/>
                  <a:gd name="connsiteY4" fmla="*/ 2667 h 110871"/>
                  <a:gd name="connsiteX5" fmla="*/ 0 w 89028"/>
                  <a:gd name="connsiteY5" fmla="*/ 0 h 110871"/>
                  <a:gd name="connsiteX6" fmla="*/ 84268 w 89028"/>
                  <a:gd name="connsiteY6" fmla="*/ 0 h 110871"/>
                  <a:gd name="connsiteX7" fmla="*/ 84268 w 89028"/>
                  <a:gd name="connsiteY7" fmla="*/ 28861 h 110871"/>
                  <a:gd name="connsiteX8" fmla="*/ 81602 w 89028"/>
                  <a:gd name="connsiteY8" fmla="*/ 28861 h 110871"/>
                  <a:gd name="connsiteX9" fmla="*/ 70652 w 89028"/>
                  <a:gd name="connsiteY9" fmla="*/ 9239 h 110871"/>
                  <a:gd name="connsiteX10" fmla="*/ 31231 w 89028"/>
                  <a:gd name="connsiteY10" fmla="*/ 9239 h 110871"/>
                  <a:gd name="connsiteX11" fmla="*/ 31231 w 89028"/>
                  <a:gd name="connsiteY11" fmla="*/ 49054 h 110871"/>
                  <a:gd name="connsiteX12" fmla="*/ 59130 w 89028"/>
                  <a:gd name="connsiteY12" fmla="*/ 49054 h 110871"/>
                  <a:gd name="connsiteX13" fmla="*/ 67700 w 89028"/>
                  <a:gd name="connsiteY13" fmla="*/ 34957 h 110871"/>
                  <a:gd name="connsiteX14" fmla="*/ 70366 w 89028"/>
                  <a:gd name="connsiteY14" fmla="*/ 34957 h 110871"/>
                  <a:gd name="connsiteX15" fmla="*/ 70366 w 89028"/>
                  <a:gd name="connsiteY15" fmla="*/ 72009 h 110871"/>
                  <a:gd name="connsiteX16" fmla="*/ 67700 w 89028"/>
                  <a:gd name="connsiteY16" fmla="*/ 72009 h 110871"/>
                  <a:gd name="connsiteX17" fmla="*/ 59130 w 89028"/>
                  <a:gd name="connsiteY17" fmla="*/ 58293 h 110871"/>
                  <a:gd name="connsiteX18" fmla="*/ 31231 w 89028"/>
                  <a:gd name="connsiteY18" fmla="*/ 58293 h 110871"/>
                  <a:gd name="connsiteX19" fmla="*/ 31231 w 89028"/>
                  <a:gd name="connsiteY19" fmla="*/ 101632 h 110871"/>
                  <a:gd name="connsiteX20" fmla="*/ 75222 w 89028"/>
                  <a:gd name="connsiteY20" fmla="*/ 101632 h 110871"/>
                  <a:gd name="connsiteX21" fmla="*/ 86267 w 89028"/>
                  <a:gd name="connsiteY21" fmla="*/ 79439 h 110871"/>
                  <a:gd name="connsiteX22" fmla="*/ 89029 w 89028"/>
                  <a:gd name="connsiteY22" fmla="*/ 79439 h 110871"/>
                  <a:gd name="connsiteX23" fmla="*/ 89029 w 89028"/>
                  <a:gd name="connsiteY23" fmla="*/ 110871 h 110871"/>
                  <a:gd name="connsiteX24" fmla="*/ 0 w 89028"/>
                  <a:gd name="connsiteY2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028" h="110871">
                    <a:moveTo>
                      <a:pt x="0" y="110871"/>
                    </a:moveTo>
                    <a:lnTo>
                      <a:pt x="0" y="108109"/>
                    </a:lnTo>
                    <a:lnTo>
                      <a:pt x="13616" y="101441"/>
                    </a:lnTo>
                    <a:lnTo>
                      <a:pt x="13616" y="9430"/>
                    </a:lnTo>
                    <a:lnTo>
                      <a:pt x="0" y="2667"/>
                    </a:lnTo>
                    <a:lnTo>
                      <a:pt x="0" y="0"/>
                    </a:lnTo>
                    <a:lnTo>
                      <a:pt x="84268" y="0"/>
                    </a:lnTo>
                    <a:lnTo>
                      <a:pt x="84268" y="28861"/>
                    </a:lnTo>
                    <a:lnTo>
                      <a:pt x="81602" y="28861"/>
                    </a:lnTo>
                    <a:lnTo>
                      <a:pt x="70652" y="9239"/>
                    </a:lnTo>
                    <a:lnTo>
                      <a:pt x="31231" y="9239"/>
                    </a:lnTo>
                    <a:lnTo>
                      <a:pt x="31231" y="49054"/>
                    </a:lnTo>
                    <a:lnTo>
                      <a:pt x="59130" y="49054"/>
                    </a:lnTo>
                    <a:lnTo>
                      <a:pt x="67700" y="34957"/>
                    </a:lnTo>
                    <a:lnTo>
                      <a:pt x="70366" y="34957"/>
                    </a:lnTo>
                    <a:lnTo>
                      <a:pt x="70366" y="72009"/>
                    </a:lnTo>
                    <a:lnTo>
                      <a:pt x="67700" y="72009"/>
                    </a:lnTo>
                    <a:lnTo>
                      <a:pt x="59130" y="58293"/>
                    </a:lnTo>
                    <a:lnTo>
                      <a:pt x="31231" y="58293"/>
                    </a:lnTo>
                    <a:lnTo>
                      <a:pt x="31231" y="101632"/>
                    </a:lnTo>
                    <a:lnTo>
                      <a:pt x="75222" y="101632"/>
                    </a:lnTo>
                    <a:lnTo>
                      <a:pt x="86267" y="79439"/>
                    </a:lnTo>
                    <a:lnTo>
                      <a:pt x="89029" y="79439"/>
                    </a:lnTo>
                    <a:lnTo>
                      <a:pt x="89029"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C275137-4411-2FC2-2E38-FA4F546D2C2B}"/>
                  </a:ext>
                </a:extLst>
              </p:cNvPr>
              <p:cNvSpPr/>
              <p:nvPr/>
            </p:nvSpPr>
            <p:spPr>
              <a:xfrm>
                <a:off x="7310915" y="5424455"/>
                <a:ext cx="162251" cy="112490"/>
              </a:xfrm>
              <a:custGeom>
                <a:avLst/>
                <a:gdLst>
                  <a:gd name="connsiteX0" fmla="*/ 118356 w 162251"/>
                  <a:gd name="connsiteY0" fmla="*/ 0 h 112490"/>
                  <a:gd name="connsiteX1" fmla="*/ 149492 w 162251"/>
                  <a:gd name="connsiteY1" fmla="*/ 102775 h 112490"/>
                  <a:gd name="connsiteX2" fmla="*/ 162251 w 162251"/>
                  <a:gd name="connsiteY2" fmla="*/ 108966 h 112490"/>
                  <a:gd name="connsiteX3" fmla="*/ 162251 w 162251"/>
                  <a:gd name="connsiteY3" fmla="*/ 111633 h 112490"/>
                  <a:gd name="connsiteX4" fmla="*/ 117118 w 162251"/>
                  <a:gd name="connsiteY4" fmla="*/ 111633 h 112490"/>
                  <a:gd name="connsiteX5" fmla="*/ 117118 w 162251"/>
                  <a:gd name="connsiteY5" fmla="*/ 108966 h 112490"/>
                  <a:gd name="connsiteX6" fmla="*/ 131401 w 162251"/>
                  <a:gd name="connsiteY6" fmla="*/ 102775 h 112490"/>
                  <a:gd name="connsiteX7" fmla="*/ 110929 w 162251"/>
                  <a:gd name="connsiteY7" fmla="*/ 31909 h 112490"/>
                  <a:gd name="connsiteX8" fmla="*/ 109882 w 162251"/>
                  <a:gd name="connsiteY8" fmla="*/ 31909 h 112490"/>
                  <a:gd name="connsiteX9" fmla="*/ 80840 w 162251"/>
                  <a:gd name="connsiteY9" fmla="*/ 112490 h 112490"/>
                  <a:gd name="connsiteX10" fmla="*/ 73794 w 162251"/>
                  <a:gd name="connsiteY10" fmla="*/ 112490 h 112490"/>
                  <a:gd name="connsiteX11" fmla="*/ 44276 w 162251"/>
                  <a:gd name="connsiteY11" fmla="*/ 31909 h 112490"/>
                  <a:gd name="connsiteX12" fmla="*/ 43324 w 162251"/>
                  <a:gd name="connsiteY12" fmla="*/ 31909 h 112490"/>
                  <a:gd name="connsiteX13" fmla="*/ 22948 w 162251"/>
                  <a:gd name="connsiteY13" fmla="*/ 102584 h 112490"/>
                  <a:gd name="connsiteX14" fmla="*/ 37230 w 162251"/>
                  <a:gd name="connsiteY14" fmla="*/ 108966 h 112490"/>
                  <a:gd name="connsiteX15" fmla="*/ 37230 w 162251"/>
                  <a:gd name="connsiteY15" fmla="*/ 111633 h 112490"/>
                  <a:gd name="connsiteX16" fmla="*/ 0 w 162251"/>
                  <a:gd name="connsiteY16" fmla="*/ 111633 h 112490"/>
                  <a:gd name="connsiteX17" fmla="*/ 0 w 162251"/>
                  <a:gd name="connsiteY17" fmla="*/ 108966 h 112490"/>
                  <a:gd name="connsiteX18" fmla="*/ 11236 w 162251"/>
                  <a:gd name="connsiteY18" fmla="*/ 102965 h 112490"/>
                  <a:gd name="connsiteX19" fmla="*/ 42753 w 162251"/>
                  <a:gd name="connsiteY19" fmla="*/ 0 h 112490"/>
                  <a:gd name="connsiteX20" fmla="*/ 49704 w 162251"/>
                  <a:gd name="connsiteY20" fmla="*/ 0 h 112490"/>
                  <a:gd name="connsiteX21" fmla="*/ 79888 w 162251"/>
                  <a:gd name="connsiteY21" fmla="*/ 80486 h 112490"/>
                  <a:gd name="connsiteX22" fmla="*/ 81031 w 162251"/>
                  <a:gd name="connsiteY22" fmla="*/ 80486 h 112490"/>
                  <a:gd name="connsiteX23" fmla="*/ 111595 w 162251"/>
                  <a:gd name="connsiteY23" fmla="*/ 0 h 112490"/>
                  <a:gd name="connsiteX24" fmla="*/ 118356 w 162251"/>
                  <a:gd name="connsiteY24" fmla="*/ 0 h 1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251" h="112490">
                    <a:moveTo>
                      <a:pt x="118356" y="0"/>
                    </a:moveTo>
                    <a:lnTo>
                      <a:pt x="149492" y="102775"/>
                    </a:lnTo>
                    <a:lnTo>
                      <a:pt x="162251" y="108966"/>
                    </a:lnTo>
                    <a:lnTo>
                      <a:pt x="162251" y="111633"/>
                    </a:lnTo>
                    <a:lnTo>
                      <a:pt x="117118" y="111633"/>
                    </a:lnTo>
                    <a:lnTo>
                      <a:pt x="117118" y="108966"/>
                    </a:lnTo>
                    <a:lnTo>
                      <a:pt x="131401" y="102775"/>
                    </a:lnTo>
                    <a:lnTo>
                      <a:pt x="110929" y="31909"/>
                    </a:lnTo>
                    <a:lnTo>
                      <a:pt x="109882" y="31909"/>
                    </a:lnTo>
                    <a:lnTo>
                      <a:pt x="80840" y="112490"/>
                    </a:lnTo>
                    <a:lnTo>
                      <a:pt x="73794" y="112490"/>
                    </a:lnTo>
                    <a:lnTo>
                      <a:pt x="44276" y="31909"/>
                    </a:lnTo>
                    <a:lnTo>
                      <a:pt x="43324" y="31909"/>
                    </a:lnTo>
                    <a:lnTo>
                      <a:pt x="22948" y="102584"/>
                    </a:lnTo>
                    <a:lnTo>
                      <a:pt x="37230" y="108966"/>
                    </a:lnTo>
                    <a:lnTo>
                      <a:pt x="37230" y="111633"/>
                    </a:lnTo>
                    <a:lnTo>
                      <a:pt x="0" y="111633"/>
                    </a:lnTo>
                    <a:lnTo>
                      <a:pt x="0" y="108966"/>
                    </a:lnTo>
                    <a:lnTo>
                      <a:pt x="11236" y="102965"/>
                    </a:lnTo>
                    <a:lnTo>
                      <a:pt x="42753" y="0"/>
                    </a:lnTo>
                    <a:lnTo>
                      <a:pt x="49704" y="0"/>
                    </a:lnTo>
                    <a:lnTo>
                      <a:pt x="79888" y="80486"/>
                    </a:lnTo>
                    <a:lnTo>
                      <a:pt x="81031" y="80486"/>
                    </a:lnTo>
                    <a:lnTo>
                      <a:pt x="111595" y="0"/>
                    </a:lnTo>
                    <a:lnTo>
                      <a:pt x="118356" y="0"/>
                    </a:lnTo>
                    <a:close/>
                  </a:path>
                </a:pathLst>
              </a:custGeom>
              <a:solidFill>
                <a:srgbClr val="000000"/>
              </a:solidFill>
              <a:ln w="9515" cap="flat">
                <a:noFill/>
                <a:prstDash val="solid"/>
                <a:miter/>
              </a:ln>
            </p:spPr>
            <p:txBody>
              <a:bodyPr rtlCol="0" anchor="ctr"/>
              <a:lstStyle/>
              <a:p>
                <a:endParaRPr lang="en-US"/>
              </a:p>
            </p:txBody>
          </p:sp>
          <p:grpSp>
            <p:nvGrpSpPr>
              <p:cNvPr id="34" name="Graphic 12">
                <a:extLst>
                  <a:ext uri="{FF2B5EF4-FFF2-40B4-BE49-F238E27FC236}">
                    <a16:creationId xmlns:a16="http://schemas.microsoft.com/office/drawing/2014/main" id="{5D8DACEB-8353-72E2-DAEB-82631CD6130C}"/>
                  </a:ext>
                </a:extLst>
              </p:cNvPr>
              <p:cNvGrpSpPr/>
              <p:nvPr/>
            </p:nvGrpSpPr>
            <p:grpSpPr>
              <a:xfrm>
                <a:off x="6668860" y="5400929"/>
                <a:ext cx="280226" cy="160972"/>
                <a:chOff x="6668860" y="5400929"/>
                <a:chExt cx="280226" cy="160972"/>
              </a:xfrm>
              <a:solidFill>
                <a:srgbClr val="000000"/>
              </a:solidFill>
            </p:grpSpPr>
            <p:sp>
              <p:nvSpPr>
                <p:cNvPr id="35" name="Freeform 34">
                  <a:extLst>
                    <a:ext uri="{FF2B5EF4-FFF2-40B4-BE49-F238E27FC236}">
                      <a16:creationId xmlns:a16="http://schemas.microsoft.com/office/drawing/2014/main" id="{092D7095-7CFD-5177-DC17-C0C92BA5DC60}"/>
                    </a:ext>
                  </a:extLst>
                </p:cNvPr>
                <p:cNvSpPr/>
                <p:nvPr/>
              </p:nvSpPr>
              <p:spPr>
                <a:xfrm>
                  <a:off x="6832635" y="5424551"/>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0 w 116451"/>
                    <a:gd name="connsiteY22" fmla="*/ 108585 h 111347"/>
                    <a:gd name="connsiteX23" fmla="*/ 72270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6"/>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7"/>
                        <a:pt x="35897" y="73152"/>
                        <a:pt x="70271" y="61722"/>
                      </a:cubicBezTo>
                      <a:lnTo>
                        <a:pt x="87029" y="102775"/>
                      </a:lnTo>
                      <a:lnTo>
                        <a:pt x="72270" y="108585"/>
                      </a:lnTo>
                      <a:lnTo>
                        <a:pt x="72270"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CEF9581A-A16F-E517-202E-336B22A3022B}"/>
                    </a:ext>
                  </a:extLst>
                </p:cNvPr>
                <p:cNvSpPr/>
                <p:nvPr/>
              </p:nvSpPr>
              <p:spPr>
                <a:xfrm>
                  <a:off x="6668860" y="5400929"/>
                  <a:ext cx="151110" cy="160972"/>
                </a:xfrm>
                <a:custGeom>
                  <a:avLst/>
                  <a:gdLst>
                    <a:gd name="connsiteX0" fmla="*/ 78936 w 151110"/>
                    <a:gd name="connsiteY0" fmla="*/ 160972 h 160972"/>
                    <a:gd name="connsiteX1" fmla="*/ 38278 w 151110"/>
                    <a:gd name="connsiteY1" fmla="*/ 151067 h 160972"/>
                    <a:gd name="connsiteX2" fmla="*/ 10188 w 151110"/>
                    <a:gd name="connsiteY2" fmla="*/ 123920 h 160972"/>
                    <a:gd name="connsiteX3" fmla="*/ 0 w 151110"/>
                    <a:gd name="connsiteY3" fmla="*/ 84772 h 160972"/>
                    <a:gd name="connsiteX4" fmla="*/ 6475 w 151110"/>
                    <a:gd name="connsiteY4" fmla="*/ 51149 h 160972"/>
                    <a:gd name="connsiteX5" fmla="*/ 24376 w 151110"/>
                    <a:gd name="connsiteY5" fmla="*/ 24289 h 160972"/>
                    <a:gd name="connsiteX6" fmla="*/ 50846 w 151110"/>
                    <a:gd name="connsiteY6" fmla="*/ 6382 h 160972"/>
                    <a:gd name="connsiteX7" fmla="*/ 83030 w 151110"/>
                    <a:gd name="connsiteY7" fmla="*/ 0 h 160972"/>
                    <a:gd name="connsiteX8" fmla="*/ 104264 w 151110"/>
                    <a:gd name="connsiteY8" fmla="*/ 1429 h 160972"/>
                    <a:gd name="connsiteX9" fmla="*/ 119879 w 151110"/>
                    <a:gd name="connsiteY9" fmla="*/ 5429 h 160972"/>
                    <a:gd name="connsiteX10" fmla="*/ 133496 w 151110"/>
                    <a:gd name="connsiteY10" fmla="*/ 11335 h 160972"/>
                    <a:gd name="connsiteX11" fmla="*/ 134638 w 151110"/>
                    <a:gd name="connsiteY11" fmla="*/ 49435 h 160972"/>
                    <a:gd name="connsiteX12" fmla="*/ 130353 w 151110"/>
                    <a:gd name="connsiteY12" fmla="*/ 49435 h 160972"/>
                    <a:gd name="connsiteX13" fmla="*/ 117594 w 151110"/>
                    <a:gd name="connsiteY13" fmla="*/ 22860 h 160972"/>
                    <a:gd name="connsiteX14" fmla="*/ 99788 w 151110"/>
                    <a:gd name="connsiteY14" fmla="*/ 12764 h 160972"/>
                    <a:gd name="connsiteX15" fmla="*/ 81983 w 151110"/>
                    <a:gd name="connsiteY15" fmla="*/ 9811 h 160972"/>
                    <a:gd name="connsiteX16" fmla="*/ 48371 w 151110"/>
                    <a:gd name="connsiteY16" fmla="*/ 18383 h 160972"/>
                    <a:gd name="connsiteX17" fmla="*/ 25709 w 151110"/>
                    <a:gd name="connsiteY17" fmla="*/ 41529 h 160972"/>
                    <a:gd name="connsiteX18" fmla="*/ 17520 w 151110"/>
                    <a:gd name="connsiteY18" fmla="*/ 73819 h 160972"/>
                    <a:gd name="connsiteX19" fmla="*/ 26566 w 151110"/>
                    <a:gd name="connsiteY19" fmla="*/ 114300 h 160972"/>
                    <a:gd name="connsiteX20" fmla="*/ 50561 w 151110"/>
                    <a:gd name="connsiteY20" fmla="*/ 140113 h 160972"/>
                    <a:gd name="connsiteX21" fmla="*/ 83601 w 151110"/>
                    <a:gd name="connsiteY21" fmla="*/ 149066 h 160972"/>
                    <a:gd name="connsiteX22" fmla="*/ 99598 w 151110"/>
                    <a:gd name="connsiteY22" fmla="*/ 148019 h 160972"/>
                    <a:gd name="connsiteX23" fmla="*/ 115595 w 151110"/>
                    <a:gd name="connsiteY23" fmla="*/ 143637 h 160972"/>
                    <a:gd name="connsiteX24" fmla="*/ 115595 w 151110"/>
                    <a:gd name="connsiteY24" fmla="*/ 102203 h 160972"/>
                    <a:gd name="connsiteX25" fmla="*/ 94742 w 151110"/>
                    <a:gd name="connsiteY25" fmla="*/ 94583 h 160972"/>
                    <a:gd name="connsiteX26" fmla="*/ 94742 w 151110"/>
                    <a:gd name="connsiteY26" fmla="*/ 89821 h 160972"/>
                    <a:gd name="connsiteX27" fmla="*/ 151111 w 151110"/>
                    <a:gd name="connsiteY27" fmla="*/ 89821 h 160972"/>
                    <a:gd name="connsiteX28" fmla="*/ 151111 w 151110"/>
                    <a:gd name="connsiteY28" fmla="*/ 94583 h 160972"/>
                    <a:gd name="connsiteX29" fmla="*/ 134067 w 151110"/>
                    <a:gd name="connsiteY29" fmla="*/ 102203 h 160972"/>
                    <a:gd name="connsiteX30" fmla="*/ 134067 w 151110"/>
                    <a:gd name="connsiteY30" fmla="*/ 142018 h 160972"/>
                    <a:gd name="connsiteX31" fmla="*/ 108453 w 151110"/>
                    <a:gd name="connsiteY31" fmla="*/ 155924 h 160972"/>
                    <a:gd name="connsiteX32" fmla="*/ 78650 w 151110"/>
                    <a:gd name="connsiteY32" fmla="*/ 160972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110" h="160972">
                      <a:moveTo>
                        <a:pt x="78936" y="160972"/>
                      </a:moveTo>
                      <a:cubicBezTo>
                        <a:pt x="63796" y="160972"/>
                        <a:pt x="50275" y="157639"/>
                        <a:pt x="38278" y="151067"/>
                      </a:cubicBezTo>
                      <a:cubicBezTo>
                        <a:pt x="26375" y="144399"/>
                        <a:pt x="17044" y="135446"/>
                        <a:pt x="10188" y="123920"/>
                      </a:cubicBezTo>
                      <a:cubicBezTo>
                        <a:pt x="3428" y="112490"/>
                        <a:pt x="0" y="99441"/>
                        <a:pt x="0" y="84772"/>
                      </a:cubicBezTo>
                      <a:cubicBezTo>
                        <a:pt x="0" y="72580"/>
                        <a:pt x="2190" y="61436"/>
                        <a:pt x="6475" y="51149"/>
                      </a:cubicBezTo>
                      <a:cubicBezTo>
                        <a:pt x="10855" y="40862"/>
                        <a:pt x="16758" y="31909"/>
                        <a:pt x="24376" y="24289"/>
                      </a:cubicBezTo>
                      <a:cubicBezTo>
                        <a:pt x="31993" y="16669"/>
                        <a:pt x="40753" y="10668"/>
                        <a:pt x="50846" y="6382"/>
                      </a:cubicBezTo>
                      <a:cubicBezTo>
                        <a:pt x="60939" y="2095"/>
                        <a:pt x="71699" y="0"/>
                        <a:pt x="83030" y="0"/>
                      </a:cubicBezTo>
                      <a:cubicBezTo>
                        <a:pt x="91409" y="0"/>
                        <a:pt x="98455" y="476"/>
                        <a:pt x="104264" y="1429"/>
                      </a:cubicBezTo>
                      <a:cubicBezTo>
                        <a:pt x="109977" y="2381"/>
                        <a:pt x="115214" y="3715"/>
                        <a:pt x="119879" y="5429"/>
                      </a:cubicBezTo>
                      <a:cubicBezTo>
                        <a:pt x="124545" y="7144"/>
                        <a:pt x="129116" y="9144"/>
                        <a:pt x="133496" y="11335"/>
                      </a:cubicBezTo>
                      <a:lnTo>
                        <a:pt x="134638" y="49435"/>
                      </a:lnTo>
                      <a:lnTo>
                        <a:pt x="130353" y="49435"/>
                      </a:lnTo>
                      <a:lnTo>
                        <a:pt x="117594" y="22860"/>
                      </a:lnTo>
                      <a:cubicBezTo>
                        <a:pt x="110929" y="18097"/>
                        <a:pt x="105025" y="14764"/>
                        <a:pt x="99788" y="12764"/>
                      </a:cubicBezTo>
                      <a:cubicBezTo>
                        <a:pt x="94551" y="10763"/>
                        <a:pt x="88648" y="9811"/>
                        <a:pt x="81983" y="9811"/>
                      </a:cubicBezTo>
                      <a:cubicBezTo>
                        <a:pt x="69224" y="9811"/>
                        <a:pt x="57988" y="12668"/>
                        <a:pt x="48371" y="18383"/>
                      </a:cubicBezTo>
                      <a:cubicBezTo>
                        <a:pt x="38754" y="24098"/>
                        <a:pt x="31231" y="31814"/>
                        <a:pt x="25709" y="41529"/>
                      </a:cubicBezTo>
                      <a:cubicBezTo>
                        <a:pt x="20281" y="51245"/>
                        <a:pt x="17520" y="62008"/>
                        <a:pt x="17520" y="73819"/>
                      </a:cubicBezTo>
                      <a:cubicBezTo>
                        <a:pt x="17520" y="89630"/>
                        <a:pt x="20567" y="103156"/>
                        <a:pt x="26566" y="114300"/>
                      </a:cubicBezTo>
                      <a:cubicBezTo>
                        <a:pt x="32565" y="125540"/>
                        <a:pt x="40563" y="134112"/>
                        <a:pt x="50561" y="140113"/>
                      </a:cubicBezTo>
                      <a:cubicBezTo>
                        <a:pt x="60559" y="146114"/>
                        <a:pt x="71604" y="149066"/>
                        <a:pt x="83601" y="149066"/>
                      </a:cubicBezTo>
                      <a:cubicBezTo>
                        <a:pt x="89124" y="149066"/>
                        <a:pt x="94456" y="148685"/>
                        <a:pt x="99598" y="148019"/>
                      </a:cubicBezTo>
                      <a:cubicBezTo>
                        <a:pt x="104740" y="147352"/>
                        <a:pt x="110072" y="145828"/>
                        <a:pt x="115595" y="143637"/>
                      </a:cubicBezTo>
                      <a:lnTo>
                        <a:pt x="115595" y="102203"/>
                      </a:lnTo>
                      <a:lnTo>
                        <a:pt x="94742" y="94583"/>
                      </a:lnTo>
                      <a:lnTo>
                        <a:pt x="94742" y="89821"/>
                      </a:lnTo>
                      <a:lnTo>
                        <a:pt x="151111" y="89821"/>
                      </a:lnTo>
                      <a:lnTo>
                        <a:pt x="151111" y="94583"/>
                      </a:lnTo>
                      <a:lnTo>
                        <a:pt x="134067" y="102203"/>
                      </a:lnTo>
                      <a:lnTo>
                        <a:pt x="134067" y="142018"/>
                      </a:lnTo>
                      <a:cubicBezTo>
                        <a:pt x="127306" y="147828"/>
                        <a:pt x="118737" y="152495"/>
                        <a:pt x="108453" y="155924"/>
                      </a:cubicBezTo>
                      <a:cubicBezTo>
                        <a:pt x="98170" y="159353"/>
                        <a:pt x="88267" y="160972"/>
                        <a:pt x="78650" y="160972"/>
                      </a:cubicBezTo>
                    </a:path>
                  </a:pathLst>
                </a:custGeom>
                <a:solidFill>
                  <a:srgbClr val="000000"/>
                </a:solidFill>
                <a:ln w="9515" cap="flat">
                  <a:noFill/>
                  <a:prstDash val="solid"/>
                  <a:miter/>
                </a:ln>
              </p:spPr>
              <p:txBody>
                <a:bodyPr rtlCol="0" anchor="ctr"/>
                <a:lstStyle/>
                <a:p>
                  <a:endParaRPr lang="en-US"/>
                </a:p>
              </p:txBody>
            </p:sp>
          </p:grpSp>
          <p:sp>
            <p:nvSpPr>
              <p:cNvPr id="37" name="Freeform 36">
                <a:extLst>
                  <a:ext uri="{FF2B5EF4-FFF2-40B4-BE49-F238E27FC236}">
                    <a16:creationId xmlns:a16="http://schemas.microsoft.com/office/drawing/2014/main" id="{C8CF87E4-A049-FD38-397B-54C1163C3A42}"/>
                  </a:ext>
                </a:extLst>
              </p:cNvPr>
              <p:cNvSpPr/>
              <p:nvPr/>
            </p:nvSpPr>
            <p:spPr>
              <a:xfrm>
                <a:off x="6668955" y="5628671"/>
                <a:ext cx="1157850" cy="7619"/>
              </a:xfrm>
              <a:custGeom>
                <a:avLst/>
                <a:gdLst>
                  <a:gd name="connsiteX0" fmla="*/ 0 w 1157850"/>
                  <a:gd name="connsiteY0" fmla="*/ 0 h 7619"/>
                  <a:gd name="connsiteX1" fmla="*/ 1157850 w 1157850"/>
                  <a:gd name="connsiteY1" fmla="*/ 0 h 7619"/>
                  <a:gd name="connsiteX2" fmla="*/ 1157850 w 1157850"/>
                  <a:gd name="connsiteY2" fmla="*/ 7620 h 7619"/>
                  <a:gd name="connsiteX3" fmla="*/ 0 w 1157850"/>
                  <a:gd name="connsiteY3" fmla="*/ 7620 h 7619"/>
                </a:gdLst>
                <a:ahLst/>
                <a:cxnLst>
                  <a:cxn ang="0">
                    <a:pos x="connsiteX0" y="connsiteY0"/>
                  </a:cxn>
                  <a:cxn ang="0">
                    <a:pos x="connsiteX1" y="connsiteY1"/>
                  </a:cxn>
                  <a:cxn ang="0">
                    <a:pos x="connsiteX2" y="connsiteY2"/>
                  </a:cxn>
                  <a:cxn ang="0">
                    <a:pos x="connsiteX3" y="connsiteY3"/>
                  </a:cxn>
                </a:cxnLst>
                <a:rect l="l" t="t" r="r" b="b"/>
                <a:pathLst>
                  <a:path w="1157850" h="7619">
                    <a:moveTo>
                      <a:pt x="0" y="0"/>
                    </a:moveTo>
                    <a:lnTo>
                      <a:pt x="1157850" y="0"/>
                    </a:lnTo>
                    <a:lnTo>
                      <a:pt x="1157850" y="7620"/>
                    </a:lnTo>
                    <a:lnTo>
                      <a:pt x="0" y="7620"/>
                    </a:lnTo>
                    <a:close/>
                  </a:path>
                </a:pathLst>
              </a:custGeom>
              <a:solidFill>
                <a:srgbClr val="000000"/>
              </a:solidFill>
              <a:ln w="95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8F5B6F09-974D-FA77-27E1-2E906D8CD1F7}"/>
                  </a:ext>
                </a:extLst>
              </p:cNvPr>
              <p:cNvSpPr/>
              <p:nvPr/>
            </p:nvSpPr>
            <p:spPr>
              <a:xfrm>
                <a:off x="6682667" y="5942139"/>
                <a:ext cx="90266" cy="91344"/>
              </a:xfrm>
              <a:custGeom>
                <a:avLst/>
                <a:gdLst>
                  <a:gd name="connsiteX0" fmla="*/ 47609 w 90266"/>
                  <a:gd name="connsiteY0" fmla="*/ 84773 h 91344"/>
                  <a:gd name="connsiteX1" fmla="*/ 61987 w 90266"/>
                  <a:gd name="connsiteY1" fmla="*/ 80486 h 91344"/>
                  <a:gd name="connsiteX2" fmla="*/ 71699 w 90266"/>
                  <a:gd name="connsiteY2" fmla="*/ 68390 h 91344"/>
                  <a:gd name="connsiteX3" fmla="*/ 75222 w 90266"/>
                  <a:gd name="connsiteY3" fmla="*/ 50006 h 91344"/>
                  <a:gd name="connsiteX4" fmla="*/ 70937 w 90266"/>
                  <a:gd name="connsiteY4" fmla="*/ 27242 h 91344"/>
                  <a:gd name="connsiteX5" fmla="*/ 59226 w 90266"/>
                  <a:gd name="connsiteY5" fmla="*/ 12097 h 91344"/>
                  <a:gd name="connsiteX6" fmla="*/ 42848 w 90266"/>
                  <a:gd name="connsiteY6" fmla="*/ 6763 h 91344"/>
                  <a:gd name="connsiteX7" fmla="*/ 28375 w 90266"/>
                  <a:gd name="connsiteY7" fmla="*/ 10954 h 91344"/>
                  <a:gd name="connsiteX8" fmla="*/ 18472 w 90266"/>
                  <a:gd name="connsiteY8" fmla="*/ 22955 h 91344"/>
                  <a:gd name="connsiteX9" fmla="*/ 14949 w 90266"/>
                  <a:gd name="connsiteY9" fmla="*/ 41338 h 91344"/>
                  <a:gd name="connsiteX10" fmla="*/ 19329 w 90266"/>
                  <a:gd name="connsiteY10" fmla="*/ 64198 h 91344"/>
                  <a:gd name="connsiteX11" fmla="*/ 31136 w 90266"/>
                  <a:gd name="connsiteY11" fmla="*/ 79343 h 91344"/>
                  <a:gd name="connsiteX12" fmla="*/ 47704 w 90266"/>
                  <a:gd name="connsiteY12" fmla="*/ 84677 h 91344"/>
                  <a:gd name="connsiteX13" fmla="*/ 45038 w 90266"/>
                  <a:gd name="connsiteY13" fmla="*/ 91345 h 91344"/>
                  <a:gd name="connsiteX14" fmla="*/ 27137 w 90266"/>
                  <a:gd name="connsiteY14" fmla="*/ 87916 h 91344"/>
                  <a:gd name="connsiteX15" fmla="*/ 12759 w 90266"/>
                  <a:gd name="connsiteY15" fmla="*/ 78391 h 91344"/>
                  <a:gd name="connsiteX16" fmla="*/ 3333 w 90266"/>
                  <a:gd name="connsiteY16" fmla="*/ 63913 h 91344"/>
                  <a:gd name="connsiteX17" fmla="*/ 0 w 90266"/>
                  <a:gd name="connsiteY17" fmla="*/ 45625 h 91344"/>
                  <a:gd name="connsiteX18" fmla="*/ 3333 w 90266"/>
                  <a:gd name="connsiteY18" fmla="*/ 27337 h 91344"/>
                  <a:gd name="connsiteX19" fmla="*/ 12759 w 90266"/>
                  <a:gd name="connsiteY19" fmla="*/ 12954 h 91344"/>
                  <a:gd name="connsiteX20" fmla="*/ 27137 w 90266"/>
                  <a:gd name="connsiteY20" fmla="*/ 3429 h 91344"/>
                  <a:gd name="connsiteX21" fmla="*/ 45038 w 90266"/>
                  <a:gd name="connsiteY21" fmla="*/ 0 h 91344"/>
                  <a:gd name="connsiteX22" fmla="*/ 62939 w 90266"/>
                  <a:gd name="connsiteY22" fmla="*/ 3429 h 91344"/>
                  <a:gd name="connsiteX23" fmla="*/ 77317 w 90266"/>
                  <a:gd name="connsiteY23" fmla="*/ 12954 h 91344"/>
                  <a:gd name="connsiteX24" fmla="*/ 86839 w 90266"/>
                  <a:gd name="connsiteY24" fmla="*/ 27337 h 91344"/>
                  <a:gd name="connsiteX25" fmla="*/ 90267 w 90266"/>
                  <a:gd name="connsiteY25" fmla="*/ 45625 h 91344"/>
                  <a:gd name="connsiteX26" fmla="*/ 86839 w 90266"/>
                  <a:gd name="connsiteY26" fmla="*/ 63913 h 91344"/>
                  <a:gd name="connsiteX27" fmla="*/ 77317 w 90266"/>
                  <a:gd name="connsiteY27" fmla="*/ 78391 h 91344"/>
                  <a:gd name="connsiteX28" fmla="*/ 62939 w 90266"/>
                  <a:gd name="connsiteY28" fmla="*/ 87916 h 91344"/>
                  <a:gd name="connsiteX29" fmla="*/ 45038 w 90266"/>
                  <a:gd name="connsiteY29" fmla="*/ 91345 h 9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266" h="91344">
                    <a:moveTo>
                      <a:pt x="47609" y="84773"/>
                    </a:moveTo>
                    <a:cubicBezTo>
                      <a:pt x="53036" y="84773"/>
                      <a:pt x="57893" y="83344"/>
                      <a:pt x="61987" y="80486"/>
                    </a:cubicBezTo>
                    <a:cubicBezTo>
                      <a:pt x="66081" y="77629"/>
                      <a:pt x="69319" y="73628"/>
                      <a:pt x="71699" y="68390"/>
                    </a:cubicBezTo>
                    <a:cubicBezTo>
                      <a:pt x="73984" y="63151"/>
                      <a:pt x="75222" y="57055"/>
                      <a:pt x="75222" y="50006"/>
                    </a:cubicBezTo>
                    <a:cubicBezTo>
                      <a:pt x="75222" y="41338"/>
                      <a:pt x="73794" y="33719"/>
                      <a:pt x="70937" y="27242"/>
                    </a:cubicBezTo>
                    <a:cubicBezTo>
                      <a:pt x="68081" y="20765"/>
                      <a:pt x="64177" y="15716"/>
                      <a:pt x="59226" y="12097"/>
                    </a:cubicBezTo>
                    <a:cubicBezTo>
                      <a:pt x="54274" y="8477"/>
                      <a:pt x="48847" y="6763"/>
                      <a:pt x="42848" y="6763"/>
                    </a:cubicBezTo>
                    <a:cubicBezTo>
                      <a:pt x="37421" y="6763"/>
                      <a:pt x="32565" y="8192"/>
                      <a:pt x="28375" y="10954"/>
                    </a:cubicBezTo>
                    <a:cubicBezTo>
                      <a:pt x="24185" y="13811"/>
                      <a:pt x="20853" y="17812"/>
                      <a:pt x="18472" y="22955"/>
                    </a:cubicBezTo>
                    <a:cubicBezTo>
                      <a:pt x="16092" y="28194"/>
                      <a:pt x="14949" y="34290"/>
                      <a:pt x="14949" y="41338"/>
                    </a:cubicBezTo>
                    <a:cubicBezTo>
                      <a:pt x="14949" y="50006"/>
                      <a:pt x="16378" y="57626"/>
                      <a:pt x="19329" y="64198"/>
                    </a:cubicBezTo>
                    <a:cubicBezTo>
                      <a:pt x="22281" y="70771"/>
                      <a:pt x="26185" y="75819"/>
                      <a:pt x="31136" y="79343"/>
                    </a:cubicBezTo>
                    <a:cubicBezTo>
                      <a:pt x="36088" y="82963"/>
                      <a:pt x="41610" y="84677"/>
                      <a:pt x="47704" y="84677"/>
                    </a:cubicBezTo>
                    <a:moveTo>
                      <a:pt x="45038" y="91345"/>
                    </a:moveTo>
                    <a:cubicBezTo>
                      <a:pt x="38563" y="91345"/>
                      <a:pt x="32660" y="90202"/>
                      <a:pt x="27137" y="87916"/>
                    </a:cubicBezTo>
                    <a:cubicBezTo>
                      <a:pt x="21615" y="85630"/>
                      <a:pt x="16854" y="82486"/>
                      <a:pt x="12759" y="78391"/>
                    </a:cubicBezTo>
                    <a:cubicBezTo>
                      <a:pt x="8665" y="74295"/>
                      <a:pt x="5523" y="69533"/>
                      <a:pt x="3333" y="63913"/>
                    </a:cubicBezTo>
                    <a:cubicBezTo>
                      <a:pt x="1143" y="58293"/>
                      <a:pt x="0" y="52292"/>
                      <a:pt x="0" y="45625"/>
                    </a:cubicBezTo>
                    <a:cubicBezTo>
                      <a:pt x="0" y="38957"/>
                      <a:pt x="1143" y="32956"/>
                      <a:pt x="3333" y="27337"/>
                    </a:cubicBezTo>
                    <a:cubicBezTo>
                      <a:pt x="5618" y="21812"/>
                      <a:pt x="8760" y="16954"/>
                      <a:pt x="12759" y="12954"/>
                    </a:cubicBezTo>
                    <a:cubicBezTo>
                      <a:pt x="16854" y="8858"/>
                      <a:pt x="21615" y="5715"/>
                      <a:pt x="27137" y="3429"/>
                    </a:cubicBezTo>
                    <a:cubicBezTo>
                      <a:pt x="32660" y="1143"/>
                      <a:pt x="38658" y="0"/>
                      <a:pt x="45038" y="0"/>
                    </a:cubicBezTo>
                    <a:cubicBezTo>
                      <a:pt x="51418" y="0"/>
                      <a:pt x="57416" y="1143"/>
                      <a:pt x="62939" y="3429"/>
                    </a:cubicBezTo>
                    <a:cubicBezTo>
                      <a:pt x="68462" y="5715"/>
                      <a:pt x="73223" y="8858"/>
                      <a:pt x="77317" y="12954"/>
                    </a:cubicBezTo>
                    <a:cubicBezTo>
                      <a:pt x="81411" y="17050"/>
                      <a:pt x="84554" y="21812"/>
                      <a:pt x="86839" y="27337"/>
                    </a:cubicBezTo>
                    <a:cubicBezTo>
                      <a:pt x="89124" y="32861"/>
                      <a:pt x="90267" y="38957"/>
                      <a:pt x="90267" y="45625"/>
                    </a:cubicBezTo>
                    <a:cubicBezTo>
                      <a:pt x="90267" y="52292"/>
                      <a:pt x="89124" y="58388"/>
                      <a:pt x="86839" y="63913"/>
                    </a:cubicBezTo>
                    <a:cubicBezTo>
                      <a:pt x="84554" y="69437"/>
                      <a:pt x="81411" y="74295"/>
                      <a:pt x="77317" y="78391"/>
                    </a:cubicBezTo>
                    <a:cubicBezTo>
                      <a:pt x="73223" y="82486"/>
                      <a:pt x="68462" y="85630"/>
                      <a:pt x="62939" y="87916"/>
                    </a:cubicBezTo>
                    <a:cubicBezTo>
                      <a:pt x="57416" y="90202"/>
                      <a:pt x="51418" y="91345"/>
                      <a:pt x="45038" y="91345"/>
                    </a:cubicBezTo>
                  </a:path>
                </a:pathLst>
              </a:custGeom>
              <a:solidFill>
                <a:srgbClr val="000000"/>
              </a:solidFill>
              <a:ln w="95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33B9C0FB-5065-BB33-218E-B721FB5A449D}"/>
                  </a:ext>
                </a:extLst>
              </p:cNvPr>
              <p:cNvSpPr/>
              <p:nvPr/>
            </p:nvSpPr>
            <p:spPr>
              <a:xfrm>
                <a:off x="6789882" y="5943663"/>
                <a:ext cx="65986" cy="88582"/>
              </a:xfrm>
              <a:custGeom>
                <a:avLst/>
                <a:gdLst>
                  <a:gd name="connsiteX0" fmla="*/ 0 w 65986"/>
                  <a:gd name="connsiteY0" fmla="*/ 88583 h 88582"/>
                  <a:gd name="connsiteX1" fmla="*/ 0 w 65986"/>
                  <a:gd name="connsiteY1" fmla="*/ 86487 h 88582"/>
                  <a:gd name="connsiteX2" fmla="*/ 10855 w 65986"/>
                  <a:gd name="connsiteY2" fmla="*/ 81058 h 88582"/>
                  <a:gd name="connsiteX3" fmla="*/ 10855 w 65986"/>
                  <a:gd name="connsiteY3" fmla="*/ 7430 h 88582"/>
                  <a:gd name="connsiteX4" fmla="*/ 0 w 65986"/>
                  <a:gd name="connsiteY4" fmla="*/ 2096 h 88582"/>
                  <a:gd name="connsiteX5" fmla="*/ 0 w 65986"/>
                  <a:gd name="connsiteY5" fmla="*/ 0 h 88582"/>
                  <a:gd name="connsiteX6" fmla="*/ 65986 w 65986"/>
                  <a:gd name="connsiteY6" fmla="*/ 0 h 88582"/>
                  <a:gd name="connsiteX7" fmla="*/ 65986 w 65986"/>
                  <a:gd name="connsiteY7" fmla="*/ 23051 h 88582"/>
                  <a:gd name="connsiteX8" fmla="*/ 63891 w 65986"/>
                  <a:gd name="connsiteY8" fmla="*/ 23051 h 88582"/>
                  <a:gd name="connsiteX9" fmla="*/ 55417 w 65986"/>
                  <a:gd name="connsiteY9" fmla="*/ 7334 h 88582"/>
                  <a:gd name="connsiteX10" fmla="*/ 24947 w 65986"/>
                  <a:gd name="connsiteY10" fmla="*/ 7334 h 88582"/>
                  <a:gd name="connsiteX11" fmla="*/ 24947 w 65986"/>
                  <a:gd name="connsiteY11" fmla="*/ 39338 h 88582"/>
                  <a:gd name="connsiteX12" fmla="*/ 45895 w 65986"/>
                  <a:gd name="connsiteY12" fmla="*/ 39338 h 88582"/>
                  <a:gd name="connsiteX13" fmla="*/ 52751 w 65986"/>
                  <a:gd name="connsiteY13" fmla="*/ 28004 h 88582"/>
                  <a:gd name="connsiteX14" fmla="*/ 54846 w 65986"/>
                  <a:gd name="connsiteY14" fmla="*/ 28004 h 88582"/>
                  <a:gd name="connsiteX15" fmla="*/ 54846 w 65986"/>
                  <a:gd name="connsiteY15" fmla="*/ 57436 h 88582"/>
                  <a:gd name="connsiteX16" fmla="*/ 52751 w 65986"/>
                  <a:gd name="connsiteY16" fmla="*/ 57436 h 88582"/>
                  <a:gd name="connsiteX17" fmla="*/ 45895 w 65986"/>
                  <a:gd name="connsiteY17" fmla="*/ 46387 h 88582"/>
                  <a:gd name="connsiteX18" fmla="*/ 24947 w 65986"/>
                  <a:gd name="connsiteY18" fmla="*/ 46387 h 88582"/>
                  <a:gd name="connsiteX19" fmla="*/ 24947 w 65986"/>
                  <a:gd name="connsiteY19" fmla="*/ 81058 h 88582"/>
                  <a:gd name="connsiteX20" fmla="*/ 37326 w 65986"/>
                  <a:gd name="connsiteY20" fmla="*/ 86487 h 88582"/>
                  <a:gd name="connsiteX21" fmla="*/ 37326 w 65986"/>
                  <a:gd name="connsiteY21" fmla="*/ 88583 h 88582"/>
                  <a:gd name="connsiteX22" fmla="*/ 0 w 65986"/>
                  <a:gd name="connsiteY22" fmla="*/ 88583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5986" h="88582">
                    <a:moveTo>
                      <a:pt x="0" y="88583"/>
                    </a:moveTo>
                    <a:lnTo>
                      <a:pt x="0" y="86487"/>
                    </a:lnTo>
                    <a:lnTo>
                      <a:pt x="10855" y="81058"/>
                    </a:lnTo>
                    <a:lnTo>
                      <a:pt x="10855" y="7430"/>
                    </a:lnTo>
                    <a:lnTo>
                      <a:pt x="0" y="2096"/>
                    </a:lnTo>
                    <a:lnTo>
                      <a:pt x="0" y="0"/>
                    </a:lnTo>
                    <a:lnTo>
                      <a:pt x="65986" y="0"/>
                    </a:lnTo>
                    <a:lnTo>
                      <a:pt x="65986" y="23051"/>
                    </a:lnTo>
                    <a:lnTo>
                      <a:pt x="63891" y="23051"/>
                    </a:lnTo>
                    <a:lnTo>
                      <a:pt x="55417" y="7334"/>
                    </a:lnTo>
                    <a:lnTo>
                      <a:pt x="24947" y="7334"/>
                    </a:lnTo>
                    <a:lnTo>
                      <a:pt x="24947" y="39338"/>
                    </a:lnTo>
                    <a:lnTo>
                      <a:pt x="45895" y="39338"/>
                    </a:lnTo>
                    <a:lnTo>
                      <a:pt x="52751" y="28004"/>
                    </a:lnTo>
                    <a:lnTo>
                      <a:pt x="54846" y="28004"/>
                    </a:lnTo>
                    <a:lnTo>
                      <a:pt x="54846" y="57436"/>
                    </a:lnTo>
                    <a:lnTo>
                      <a:pt x="52751" y="57436"/>
                    </a:lnTo>
                    <a:lnTo>
                      <a:pt x="45895" y="46387"/>
                    </a:lnTo>
                    <a:lnTo>
                      <a:pt x="24947" y="46387"/>
                    </a:lnTo>
                    <a:lnTo>
                      <a:pt x="24947" y="81058"/>
                    </a:lnTo>
                    <a:lnTo>
                      <a:pt x="37326" y="86487"/>
                    </a:lnTo>
                    <a:lnTo>
                      <a:pt x="37326" y="88583"/>
                    </a:lnTo>
                    <a:lnTo>
                      <a:pt x="0" y="88583"/>
                    </a:lnTo>
                    <a:close/>
                  </a:path>
                </a:pathLst>
              </a:custGeom>
              <a:solidFill>
                <a:srgbClr val="000000"/>
              </a:solidFill>
              <a:ln w="95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A5E65053-A782-4B65-BEC5-374253FE7080}"/>
                  </a:ext>
                </a:extLst>
              </p:cNvPr>
              <p:cNvSpPr/>
              <p:nvPr/>
            </p:nvSpPr>
            <p:spPr>
              <a:xfrm>
                <a:off x="7192178" y="5932519"/>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B6E541A-57EC-AAD6-32A6-BB260296132E}"/>
                  </a:ext>
                </a:extLst>
              </p:cNvPr>
              <p:cNvSpPr/>
              <p:nvPr/>
            </p:nvSpPr>
            <p:spPr>
              <a:xfrm>
                <a:off x="7276160" y="5931662"/>
                <a:ext cx="162251" cy="112490"/>
              </a:xfrm>
              <a:custGeom>
                <a:avLst/>
                <a:gdLst>
                  <a:gd name="connsiteX0" fmla="*/ 43895 w 162251"/>
                  <a:gd name="connsiteY0" fmla="*/ 112490 h 112490"/>
                  <a:gd name="connsiteX1" fmla="*/ 12759 w 162251"/>
                  <a:gd name="connsiteY1" fmla="*/ 9811 h 112490"/>
                  <a:gd name="connsiteX2" fmla="*/ 0 w 162251"/>
                  <a:gd name="connsiteY2" fmla="*/ 3524 h 112490"/>
                  <a:gd name="connsiteX3" fmla="*/ 0 w 162251"/>
                  <a:gd name="connsiteY3" fmla="*/ 857 h 112490"/>
                  <a:gd name="connsiteX4" fmla="*/ 45133 w 162251"/>
                  <a:gd name="connsiteY4" fmla="*/ 857 h 112490"/>
                  <a:gd name="connsiteX5" fmla="*/ 45133 w 162251"/>
                  <a:gd name="connsiteY5" fmla="*/ 3524 h 112490"/>
                  <a:gd name="connsiteX6" fmla="*/ 30851 w 162251"/>
                  <a:gd name="connsiteY6" fmla="*/ 9811 h 112490"/>
                  <a:gd name="connsiteX7" fmla="*/ 51322 w 162251"/>
                  <a:gd name="connsiteY7" fmla="*/ 80581 h 112490"/>
                  <a:gd name="connsiteX8" fmla="*/ 52370 w 162251"/>
                  <a:gd name="connsiteY8" fmla="*/ 80581 h 112490"/>
                  <a:gd name="connsiteX9" fmla="*/ 81411 w 162251"/>
                  <a:gd name="connsiteY9" fmla="*/ 0 h 112490"/>
                  <a:gd name="connsiteX10" fmla="*/ 88457 w 162251"/>
                  <a:gd name="connsiteY10" fmla="*/ 0 h 112490"/>
                  <a:gd name="connsiteX11" fmla="*/ 117975 w 162251"/>
                  <a:gd name="connsiteY11" fmla="*/ 80581 h 112490"/>
                  <a:gd name="connsiteX12" fmla="*/ 118927 w 162251"/>
                  <a:gd name="connsiteY12" fmla="*/ 80581 h 112490"/>
                  <a:gd name="connsiteX13" fmla="*/ 139304 w 162251"/>
                  <a:gd name="connsiteY13" fmla="*/ 9906 h 112490"/>
                  <a:gd name="connsiteX14" fmla="*/ 125021 w 162251"/>
                  <a:gd name="connsiteY14" fmla="*/ 3524 h 112490"/>
                  <a:gd name="connsiteX15" fmla="*/ 125021 w 162251"/>
                  <a:gd name="connsiteY15" fmla="*/ 857 h 112490"/>
                  <a:gd name="connsiteX16" fmla="*/ 162251 w 162251"/>
                  <a:gd name="connsiteY16" fmla="*/ 857 h 112490"/>
                  <a:gd name="connsiteX17" fmla="*/ 162251 w 162251"/>
                  <a:gd name="connsiteY17" fmla="*/ 3524 h 112490"/>
                  <a:gd name="connsiteX18" fmla="*/ 151016 w 162251"/>
                  <a:gd name="connsiteY18" fmla="*/ 9620 h 112490"/>
                  <a:gd name="connsiteX19" fmla="*/ 119499 w 162251"/>
                  <a:gd name="connsiteY19" fmla="*/ 112490 h 112490"/>
                  <a:gd name="connsiteX20" fmla="*/ 112548 w 162251"/>
                  <a:gd name="connsiteY20" fmla="*/ 112490 h 112490"/>
                  <a:gd name="connsiteX21" fmla="*/ 82363 w 162251"/>
                  <a:gd name="connsiteY21" fmla="*/ 32099 h 112490"/>
                  <a:gd name="connsiteX22" fmla="*/ 81221 w 162251"/>
                  <a:gd name="connsiteY22" fmla="*/ 32099 h 112490"/>
                  <a:gd name="connsiteX23" fmla="*/ 50656 w 162251"/>
                  <a:gd name="connsiteY23" fmla="*/ 112490 h 112490"/>
                  <a:gd name="connsiteX24" fmla="*/ 43895 w 162251"/>
                  <a:gd name="connsiteY24" fmla="*/ 112490 h 1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251" h="112490">
                    <a:moveTo>
                      <a:pt x="43895" y="112490"/>
                    </a:moveTo>
                    <a:lnTo>
                      <a:pt x="12759" y="9811"/>
                    </a:lnTo>
                    <a:lnTo>
                      <a:pt x="0" y="3524"/>
                    </a:lnTo>
                    <a:lnTo>
                      <a:pt x="0" y="857"/>
                    </a:lnTo>
                    <a:lnTo>
                      <a:pt x="45133" y="857"/>
                    </a:lnTo>
                    <a:lnTo>
                      <a:pt x="45133" y="3524"/>
                    </a:lnTo>
                    <a:lnTo>
                      <a:pt x="30851" y="9811"/>
                    </a:lnTo>
                    <a:lnTo>
                      <a:pt x="51322" y="80581"/>
                    </a:lnTo>
                    <a:lnTo>
                      <a:pt x="52370" y="80581"/>
                    </a:lnTo>
                    <a:lnTo>
                      <a:pt x="81411" y="0"/>
                    </a:lnTo>
                    <a:lnTo>
                      <a:pt x="88457" y="0"/>
                    </a:lnTo>
                    <a:lnTo>
                      <a:pt x="117975" y="80581"/>
                    </a:lnTo>
                    <a:lnTo>
                      <a:pt x="118927" y="80581"/>
                    </a:lnTo>
                    <a:lnTo>
                      <a:pt x="139304" y="9906"/>
                    </a:lnTo>
                    <a:lnTo>
                      <a:pt x="125021" y="3524"/>
                    </a:lnTo>
                    <a:lnTo>
                      <a:pt x="125021" y="857"/>
                    </a:lnTo>
                    <a:lnTo>
                      <a:pt x="162251" y="857"/>
                    </a:lnTo>
                    <a:lnTo>
                      <a:pt x="162251" y="3524"/>
                    </a:lnTo>
                    <a:lnTo>
                      <a:pt x="151016" y="9620"/>
                    </a:lnTo>
                    <a:lnTo>
                      <a:pt x="119499" y="112490"/>
                    </a:lnTo>
                    <a:lnTo>
                      <a:pt x="112548" y="112490"/>
                    </a:lnTo>
                    <a:lnTo>
                      <a:pt x="82363" y="32099"/>
                    </a:lnTo>
                    <a:lnTo>
                      <a:pt x="81221" y="32099"/>
                    </a:lnTo>
                    <a:lnTo>
                      <a:pt x="50656" y="112490"/>
                    </a:lnTo>
                    <a:lnTo>
                      <a:pt x="43895" y="112490"/>
                    </a:lnTo>
                    <a:close/>
                  </a:path>
                </a:pathLst>
              </a:custGeom>
              <a:solidFill>
                <a:srgbClr val="000000"/>
              </a:solidFill>
              <a:ln w="95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428066AC-0EBD-EF14-3C98-DDD6660E585A}"/>
                  </a:ext>
                </a:extLst>
              </p:cNvPr>
              <p:cNvSpPr/>
              <p:nvPr/>
            </p:nvSpPr>
            <p:spPr>
              <a:xfrm>
                <a:off x="7537819" y="5932519"/>
                <a:ext cx="111404" cy="110870"/>
              </a:xfrm>
              <a:custGeom>
                <a:avLst/>
                <a:gdLst>
                  <a:gd name="connsiteX0" fmla="*/ 32565 w 111404"/>
                  <a:gd name="connsiteY0" fmla="*/ 110871 h 110870"/>
                  <a:gd name="connsiteX1" fmla="*/ 32565 w 111404"/>
                  <a:gd name="connsiteY1" fmla="*/ 108109 h 110870"/>
                  <a:gd name="connsiteX2" fmla="*/ 47609 w 111404"/>
                  <a:gd name="connsiteY2" fmla="*/ 101441 h 110870"/>
                  <a:gd name="connsiteX3" fmla="*/ 47609 w 111404"/>
                  <a:gd name="connsiteY3" fmla="*/ 59150 h 110870"/>
                  <a:gd name="connsiteX4" fmla="*/ 10569 w 111404"/>
                  <a:gd name="connsiteY4" fmla="*/ 8573 h 110870"/>
                  <a:gd name="connsiteX5" fmla="*/ 0 w 111404"/>
                  <a:gd name="connsiteY5" fmla="*/ 2667 h 110870"/>
                  <a:gd name="connsiteX6" fmla="*/ 0 w 111404"/>
                  <a:gd name="connsiteY6" fmla="*/ 0 h 110870"/>
                  <a:gd name="connsiteX7" fmla="*/ 43324 w 111404"/>
                  <a:gd name="connsiteY7" fmla="*/ 0 h 110870"/>
                  <a:gd name="connsiteX8" fmla="*/ 43324 w 111404"/>
                  <a:gd name="connsiteY8" fmla="*/ 2667 h 110870"/>
                  <a:gd name="connsiteX9" fmla="*/ 31041 w 111404"/>
                  <a:gd name="connsiteY9" fmla="*/ 8763 h 110870"/>
                  <a:gd name="connsiteX10" fmla="*/ 31041 w 111404"/>
                  <a:gd name="connsiteY10" fmla="*/ 9430 h 110870"/>
                  <a:gd name="connsiteX11" fmla="*/ 60749 w 111404"/>
                  <a:gd name="connsiteY11" fmla="*/ 49911 h 110870"/>
                  <a:gd name="connsiteX12" fmla="*/ 87600 w 111404"/>
                  <a:gd name="connsiteY12" fmla="*/ 9620 h 110870"/>
                  <a:gd name="connsiteX13" fmla="*/ 87600 w 111404"/>
                  <a:gd name="connsiteY13" fmla="*/ 8954 h 110870"/>
                  <a:gd name="connsiteX14" fmla="*/ 75222 w 111404"/>
                  <a:gd name="connsiteY14" fmla="*/ 2667 h 110870"/>
                  <a:gd name="connsiteX15" fmla="*/ 75222 w 111404"/>
                  <a:gd name="connsiteY15" fmla="*/ 0 h 110870"/>
                  <a:gd name="connsiteX16" fmla="*/ 111405 w 111404"/>
                  <a:gd name="connsiteY16" fmla="*/ 0 h 110870"/>
                  <a:gd name="connsiteX17" fmla="*/ 111405 w 111404"/>
                  <a:gd name="connsiteY17" fmla="*/ 2667 h 110870"/>
                  <a:gd name="connsiteX18" fmla="*/ 100550 w 111404"/>
                  <a:gd name="connsiteY18" fmla="*/ 8287 h 110870"/>
                  <a:gd name="connsiteX19" fmla="*/ 65129 w 111404"/>
                  <a:gd name="connsiteY19" fmla="*/ 58960 h 110870"/>
                  <a:gd name="connsiteX20" fmla="*/ 65129 w 111404"/>
                  <a:gd name="connsiteY20" fmla="*/ 101441 h 110870"/>
                  <a:gd name="connsiteX21" fmla="*/ 80174 w 111404"/>
                  <a:gd name="connsiteY21" fmla="*/ 108109 h 110870"/>
                  <a:gd name="connsiteX22" fmla="*/ 80174 w 111404"/>
                  <a:gd name="connsiteY22" fmla="*/ 110871 h 110870"/>
                  <a:gd name="connsiteX23" fmla="*/ 32565 w 111404"/>
                  <a:gd name="connsiteY23"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04" h="110870">
                    <a:moveTo>
                      <a:pt x="32565" y="110871"/>
                    </a:moveTo>
                    <a:lnTo>
                      <a:pt x="32565" y="108109"/>
                    </a:lnTo>
                    <a:lnTo>
                      <a:pt x="47609" y="101441"/>
                    </a:lnTo>
                    <a:lnTo>
                      <a:pt x="47609" y="59150"/>
                    </a:lnTo>
                    <a:lnTo>
                      <a:pt x="10569" y="8573"/>
                    </a:lnTo>
                    <a:lnTo>
                      <a:pt x="0" y="2667"/>
                    </a:lnTo>
                    <a:lnTo>
                      <a:pt x="0" y="0"/>
                    </a:lnTo>
                    <a:lnTo>
                      <a:pt x="43324" y="0"/>
                    </a:lnTo>
                    <a:lnTo>
                      <a:pt x="43324" y="2667"/>
                    </a:lnTo>
                    <a:lnTo>
                      <a:pt x="31041" y="8763"/>
                    </a:lnTo>
                    <a:lnTo>
                      <a:pt x="31041" y="9430"/>
                    </a:lnTo>
                    <a:lnTo>
                      <a:pt x="60749" y="49911"/>
                    </a:lnTo>
                    <a:lnTo>
                      <a:pt x="87600" y="9620"/>
                    </a:lnTo>
                    <a:lnTo>
                      <a:pt x="87600" y="8954"/>
                    </a:lnTo>
                    <a:lnTo>
                      <a:pt x="75222" y="2667"/>
                    </a:lnTo>
                    <a:lnTo>
                      <a:pt x="75222" y="0"/>
                    </a:lnTo>
                    <a:lnTo>
                      <a:pt x="111405" y="0"/>
                    </a:lnTo>
                    <a:lnTo>
                      <a:pt x="111405" y="2667"/>
                    </a:lnTo>
                    <a:lnTo>
                      <a:pt x="100550" y="8287"/>
                    </a:lnTo>
                    <a:lnTo>
                      <a:pt x="65129" y="58960"/>
                    </a:lnTo>
                    <a:lnTo>
                      <a:pt x="65129" y="101441"/>
                    </a:lnTo>
                    <a:lnTo>
                      <a:pt x="80174" y="108109"/>
                    </a:lnTo>
                    <a:lnTo>
                      <a:pt x="80174" y="110871"/>
                    </a:lnTo>
                    <a:lnTo>
                      <a:pt x="32565" y="110871"/>
                    </a:lnTo>
                    <a:close/>
                  </a:path>
                </a:pathLst>
              </a:custGeom>
              <a:solidFill>
                <a:srgbClr val="000000"/>
              </a:solidFill>
              <a:ln w="9515" cap="flat">
                <a:noFill/>
                <a:prstDash val="solid"/>
                <a:miter/>
              </a:ln>
            </p:spPr>
            <p:txBody>
              <a:bodyPr rtlCol="0" anchor="ctr"/>
              <a:lstStyle/>
              <a:p>
                <a:endParaRPr lang="en-US"/>
              </a:p>
            </p:txBody>
          </p:sp>
          <p:grpSp>
            <p:nvGrpSpPr>
              <p:cNvPr id="43" name="Graphic 12">
                <a:extLst>
                  <a:ext uri="{FF2B5EF4-FFF2-40B4-BE49-F238E27FC236}">
                    <a16:creationId xmlns:a16="http://schemas.microsoft.com/office/drawing/2014/main" id="{D97A5B69-3C3F-14E4-0EBC-C5BEDC31DFA2}"/>
                  </a:ext>
                </a:extLst>
              </p:cNvPr>
              <p:cNvGrpSpPr/>
              <p:nvPr/>
            </p:nvGrpSpPr>
            <p:grpSpPr>
              <a:xfrm>
                <a:off x="6895955" y="5908135"/>
                <a:ext cx="648624" cy="160972"/>
                <a:chOff x="6895955" y="5908135"/>
                <a:chExt cx="648624" cy="160972"/>
              </a:xfrm>
              <a:solidFill>
                <a:srgbClr val="000000"/>
              </a:solidFill>
            </p:grpSpPr>
            <p:sp>
              <p:nvSpPr>
                <p:cNvPr id="44" name="Freeform 43">
                  <a:extLst>
                    <a:ext uri="{FF2B5EF4-FFF2-40B4-BE49-F238E27FC236}">
                      <a16:creationId xmlns:a16="http://schemas.microsoft.com/office/drawing/2014/main" id="{7417124C-96AD-31F7-DAFB-E9CA0BB1E918}"/>
                    </a:ext>
                  </a:extLst>
                </p:cNvPr>
                <p:cNvSpPr/>
                <p:nvPr/>
              </p:nvSpPr>
              <p:spPr>
                <a:xfrm>
                  <a:off x="7057445" y="5931852"/>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0 w 116451"/>
                    <a:gd name="connsiteY22" fmla="*/ 108585 h 111347"/>
                    <a:gd name="connsiteX23" fmla="*/ 72270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7"/>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8"/>
                        <a:pt x="35897" y="73152"/>
                        <a:pt x="70271" y="61722"/>
                      </a:cubicBezTo>
                      <a:lnTo>
                        <a:pt x="87029" y="102775"/>
                      </a:lnTo>
                      <a:lnTo>
                        <a:pt x="72270" y="108585"/>
                      </a:lnTo>
                      <a:lnTo>
                        <a:pt x="72270"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2A55E916-AD20-EC36-456A-9324FACFEE6E}"/>
                    </a:ext>
                  </a:extLst>
                </p:cNvPr>
                <p:cNvSpPr/>
                <p:nvPr/>
              </p:nvSpPr>
              <p:spPr>
                <a:xfrm>
                  <a:off x="7428128" y="5931852"/>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1 w 116451"/>
                    <a:gd name="connsiteY22" fmla="*/ 108585 h 111347"/>
                    <a:gd name="connsiteX23" fmla="*/ 72271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7"/>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8"/>
                        <a:pt x="35897" y="73152"/>
                        <a:pt x="70271" y="61722"/>
                      </a:cubicBezTo>
                      <a:lnTo>
                        <a:pt x="87029" y="102775"/>
                      </a:lnTo>
                      <a:lnTo>
                        <a:pt x="72271" y="108585"/>
                      </a:lnTo>
                      <a:lnTo>
                        <a:pt x="72271"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11D30658-684A-E22D-D49C-21F9AAAB93C9}"/>
                    </a:ext>
                  </a:extLst>
                </p:cNvPr>
                <p:cNvSpPr/>
                <p:nvPr/>
              </p:nvSpPr>
              <p:spPr>
                <a:xfrm>
                  <a:off x="6895955" y="5908135"/>
                  <a:ext cx="151111" cy="160972"/>
                </a:xfrm>
                <a:custGeom>
                  <a:avLst/>
                  <a:gdLst>
                    <a:gd name="connsiteX0" fmla="*/ 78936 w 151111"/>
                    <a:gd name="connsiteY0" fmla="*/ 160973 h 160972"/>
                    <a:gd name="connsiteX1" fmla="*/ 38278 w 151111"/>
                    <a:gd name="connsiteY1" fmla="*/ 151067 h 160972"/>
                    <a:gd name="connsiteX2" fmla="*/ 10188 w 151111"/>
                    <a:gd name="connsiteY2" fmla="*/ 123920 h 160972"/>
                    <a:gd name="connsiteX3" fmla="*/ 0 w 151111"/>
                    <a:gd name="connsiteY3" fmla="*/ 84773 h 160972"/>
                    <a:gd name="connsiteX4" fmla="*/ 6475 w 151111"/>
                    <a:gd name="connsiteY4" fmla="*/ 51149 h 160972"/>
                    <a:gd name="connsiteX5" fmla="*/ 24376 w 151111"/>
                    <a:gd name="connsiteY5" fmla="*/ 24289 h 160972"/>
                    <a:gd name="connsiteX6" fmla="*/ 50847 w 151111"/>
                    <a:gd name="connsiteY6" fmla="*/ 6382 h 160972"/>
                    <a:gd name="connsiteX7" fmla="*/ 83030 w 151111"/>
                    <a:gd name="connsiteY7" fmla="*/ 0 h 160972"/>
                    <a:gd name="connsiteX8" fmla="*/ 104264 w 151111"/>
                    <a:gd name="connsiteY8" fmla="*/ 1429 h 160972"/>
                    <a:gd name="connsiteX9" fmla="*/ 119880 w 151111"/>
                    <a:gd name="connsiteY9" fmla="*/ 5429 h 160972"/>
                    <a:gd name="connsiteX10" fmla="*/ 133496 w 151111"/>
                    <a:gd name="connsiteY10" fmla="*/ 11335 h 160972"/>
                    <a:gd name="connsiteX11" fmla="*/ 134638 w 151111"/>
                    <a:gd name="connsiteY11" fmla="*/ 49530 h 160972"/>
                    <a:gd name="connsiteX12" fmla="*/ 130353 w 151111"/>
                    <a:gd name="connsiteY12" fmla="*/ 49530 h 160972"/>
                    <a:gd name="connsiteX13" fmla="*/ 117594 w 151111"/>
                    <a:gd name="connsiteY13" fmla="*/ 22955 h 160972"/>
                    <a:gd name="connsiteX14" fmla="*/ 99789 w 151111"/>
                    <a:gd name="connsiteY14" fmla="*/ 12859 h 160972"/>
                    <a:gd name="connsiteX15" fmla="*/ 81983 w 151111"/>
                    <a:gd name="connsiteY15" fmla="*/ 9906 h 160972"/>
                    <a:gd name="connsiteX16" fmla="*/ 48371 w 151111"/>
                    <a:gd name="connsiteY16" fmla="*/ 18479 h 160972"/>
                    <a:gd name="connsiteX17" fmla="*/ 25709 w 151111"/>
                    <a:gd name="connsiteY17" fmla="*/ 41624 h 160972"/>
                    <a:gd name="connsiteX18" fmla="*/ 17520 w 151111"/>
                    <a:gd name="connsiteY18" fmla="*/ 73914 h 160972"/>
                    <a:gd name="connsiteX19" fmla="*/ 26566 w 151111"/>
                    <a:gd name="connsiteY19" fmla="*/ 114395 h 160972"/>
                    <a:gd name="connsiteX20" fmla="*/ 50561 w 151111"/>
                    <a:gd name="connsiteY20" fmla="*/ 140208 h 160972"/>
                    <a:gd name="connsiteX21" fmla="*/ 83602 w 151111"/>
                    <a:gd name="connsiteY21" fmla="*/ 149161 h 160972"/>
                    <a:gd name="connsiteX22" fmla="*/ 99598 w 151111"/>
                    <a:gd name="connsiteY22" fmla="*/ 148114 h 160972"/>
                    <a:gd name="connsiteX23" fmla="*/ 115595 w 151111"/>
                    <a:gd name="connsiteY23" fmla="*/ 143732 h 160972"/>
                    <a:gd name="connsiteX24" fmla="*/ 115595 w 151111"/>
                    <a:gd name="connsiteY24" fmla="*/ 102298 h 160972"/>
                    <a:gd name="connsiteX25" fmla="*/ 94742 w 151111"/>
                    <a:gd name="connsiteY25" fmla="*/ 94679 h 160972"/>
                    <a:gd name="connsiteX26" fmla="*/ 94742 w 151111"/>
                    <a:gd name="connsiteY26" fmla="*/ 89916 h 160972"/>
                    <a:gd name="connsiteX27" fmla="*/ 151111 w 151111"/>
                    <a:gd name="connsiteY27" fmla="*/ 89916 h 160972"/>
                    <a:gd name="connsiteX28" fmla="*/ 151111 w 151111"/>
                    <a:gd name="connsiteY28" fmla="*/ 94679 h 160972"/>
                    <a:gd name="connsiteX29" fmla="*/ 134067 w 151111"/>
                    <a:gd name="connsiteY29" fmla="*/ 102298 h 160972"/>
                    <a:gd name="connsiteX30" fmla="*/ 134067 w 151111"/>
                    <a:gd name="connsiteY30" fmla="*/ 142113 h 160972"/>
                    <a:gd name="connsiteX31" fmla="*/ 108453 w 151111"/>
                    <a:gd name="connsiteY31" fmla="*/ 155924 h 160972"/>
                    <a:gd name="connsiteX32" fmla="*/ 78650 w 151111"/>
                    <a:gd name="connsiteY32" fmla="*/ 160973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111" h="160972">
                      <a:moveTo>
                        <a:pt x="78936" y="160973"/>
                      </a:moveTo>
                      <a:cubicBezTo>
                        <a:pt x="63796" y="160973"/>
                        <a:pt x="50275" y="157639"/>
                        <a:pt x="38278" y="151067"/>
                      </a:cubicBezTo>
                      <a:cubicBezTo>
                        <a:pt x="26375" y="144399"/>
                        <a:pt x="17044" y="135446"/>
                        <a:pt x="10188" y="123920"/>
                      </a:cubicBezTo>
                      <a:cubicBezTo>
                        <a:pt x="3428" y="112490"/>
                        <a:pt x="0" y="99441"/>
                        <a:pt x="0" y="84773"/>
                      </a:cubicBezTo>
                      <a:cubicBezTo>
                        <a:pt x="0" y="72581"/>
                        <a:pt x="2190" y="61436"/>
                        <a:pt x="6475" y="51149"/>
                      </a:cubicBezTo>
                      <a:cubicBezTo>
                        <a:pt x="10855" y="40862"/>
                        <a:pt x="16758" y="31909"/>
                        <a:pt x="24376" y="24289"/>
                      </a:cubicBezTo>
                      <a:cubicBezTo>
                        <a:pt x="31993" y="16669"/>
                        <a:pt x="40753" y="10668"/>
                        <a:pt x="50847" y="6382"/>
                      </a:cubicBezTo>
                      <a:cubicBezTo>
                        <a:pt x="60940" y="2096"/>
                        <a:pt x="71699" y="0"/>
                        <a:pt x="83030" y="0"/>
                      </a:cubicBezTo>
                      <a:cubicBezTo>
                        <a:pt x="91409" y="0"/>
                        <a:pt x="98455" y="476"/>
                        <a:pt x="104264" y="1429"/>
                      </a:cubicBezTo>
                      <a:cubicBezTo>
                        <a:pt x="109977" y="2381"/>
                        <a:pt x="115214" y="3715"/>
                        <a:pt x="119880" y="5429"/>
                      </a:cubicBezTo>
                      <a:cubicBezTo>
                        <a:pt x="124545" y="7144"/>
                        <a:pt x="129116" y="9144"/>
                        <a:pt x="133496" y="11335"/>
                      </a:cubicBezTo>
                      <a:lnTo>
                        <a:pt x="134638" y="49530"/>
                      </a:lnTo>
                      <a:lnTo>
                        <a:pt x="130353" y="49530"/>
                      </a:lnTo>
                      <a:lnTo>
                        <a:pt x="117594" y="22955"/>
                      </a:lnTo>
                      <a:cubicBezTo>
                        <a:pt x="110929" y="18193"/>
                        <a:pt x="105026" y="14859"/>
                        <a:pt x="99789" y="12859"/>
                      </a:cubicBezTo>
                      <a:cubicBezTo>
                        <a:pt x="94552" y="10858"/>
                        <a:pt x="88648" y="9906"/>
                        <a:pt x="81983" y="9906"/>
                      </a:cubicBezTo>
                      <a:cubicBezTo>
                        <a:pt x="69224" y="9906"/>
                        <a:pt x="57988" y="12763"/>
                        <a:pt x="48371" y="18479"/>
                      </a:cubicBezTo>
                      <a:cubicBezTo>
                        <a:pt x="38754" y="24194"/>
                        <a:pt x="31232" y="31909"/>
                        <a:pt x="25709" y="41624"/>
                      </a:cubicBezTo>
                      <a:cubicBezTo>
                        <a:pt x="20281" y="51340"/>
                        <a:pt x="17520" y="62103"/>
                        <a:pt x="17520" y="73914"/>
                      </a:cubicBezTo>
                      <a:cubicBezTo>
                        <a:pt x="17520" y="89725"/>
                        <a:pt x="20567" y="103251"/>
                        <a:pt x="26566" y="114395"/>
                      </a:cubicBezTo>
                      <a:cubicBezTo>
                        <a:pt x="32565" y="125635"/>
                        <a:pt x="40563" y="134207"/>
                        <a:pt x="50561" y="140208"/>
                      </a:cubicBezTo>
                      <a:cubicBezTo>
                        <a:pt x="60559" y="146209"/>
                        <a:pt x="71604" y="149161"/>
                        <a:pt x="83602" y="149161"/>
                      </a:cubicBezTo>
                      <a:cubicBezTo>
                        <a:pt x="89124" y="149161"/>
                        <a:pt x="94456" y="148781"/>
                        <a:pt x="99598" y="148114"/>
                      </a:cubicBezTo>
                      <a:cubicBezTo>
                        <a:pt x="104740" y="147447"/>
                        <a:pt x="110072" y="145923"/>
                        <a:pt x="115595" y="143732"/>
                      </a:cubicBezTo>
                      <a:lnTo>
                        <a:pt x="115595" y="102298"/>
                      </a:lnTo>
                      <a:lnTo>
                        <a:pt x="94742" y="94679"/>
                      </a:lnTo>
                      <a:lnTo>
                        <a:pt x="94742" y="89916"/>
                      </a:lnTo>
                      <a:lnTo>
                        <a:pt x="151111" y="89916"/>
                      </a:lnTo>
                      <a:lnTo>
                        <a:pt x="151111" y="94679"/>
                      </a:lnTo>
                      <a:lnTo>
                        <a:pt x="134067" y="102298"/>
                      </a:lnTo>
                      <a:lnTo>
                        <a:pt x="134067" y="142113"/>
                      </a:lnTo>
                      <a:cubicBezTo>
                        <a:pt x="127307" y="147923"/>
                        <a:pt x="118737" y="152590"/>
                        <a:pt x="108453" y="155924"/>
                      </a:cubicBezTo>
                      <a:cubicBezTo>
                        <a:pt x="98170" y="159353"/>
                        <a:pt x="88267" y="160973"/>
                        <a:pt x="78650" y="160973"/>
                      </a:cubicBezTo>
                    </a:path>
                  </a:pathLst>
                </a:custGeom>
                <a:solidFill>
                  <a:srgbClr val="000000"/>
                </a:solidFill>
                <a:ln w="9515" cap="flat">
                  <a:noFill/>
                  <a:prstDash val="solid"/>
                  <a:miter/>
                </a:ln>
              </p:spPr>
              <p:txBody>
                <a:bodyPr rtlCol="0" anchor="ctr"/>
                <a:lstStyle/>
                <a:p>
                  <a:endParaRPr lang="en-US"/>
                </a:p>
              </p:txBody>
            </p:sp>
          </p:grpSp>
          <p:sp>
            <p:nvSpPr>
              <p:cNvPr id="47" name="Freeform 46">
                <a:extLst>
                  <a:ext uri="{FF2B5EF4-FFF2-40B4-BE49-F238E27FC236}">
                    <a16:creationId xmlns:a16="http://schemas.microsoft.com/office/drawing/2014/main" id="{107FA8A0-2843-5921-3E95-B3DCD8954D7F}"/>
                  </a:ext>
                </a:extLst>
              </p:cNvPr>
              <p:cNvSpPr/>
              <p:nvPr/>
            </p:nvSpPr>
            <p:spPr>
              <a:xfrm>
                <a:off x="6842538" y="5747639"/>
                <a:ext cx="115975" cy="111633"/>
              </a:xfrm>
              <a:custGeom>
                <a:avLst/>
                <a:gdLst>
                  <a:gd name="connsiteX0" fmla="*/ 0 w 115975"/>
                  <a:gd name="connsiteY0" fmla="*/ 110871 h 111633"/>
                  <a:gd name="connsiteX1" fmla="*/ 0 w 115975"/>
                  <a:gd name="connsiteY1" fmla="*/ 108109 h 111633"/>
                  <a:gd name="connsiteX2" fmla="*/ 13521 w 115975"/>
                  <a:gd name="connsiteY2" fmla="*/ 101441 h 111633"/>
                  <a:gd name="connsiteX3" fmla="*/ 13521 w 115975"/>
                  <a:gd name="connsiteY3" fmla="*/ 9715 h 111633"/>
                  <a:gd name="connsiteX4" fmla="*/ 95 w 115975"/>
                  <a:gd name="connsiteY4" fmla="*/ 2667 h 111633"/>
                  <a:gd name="connsiteX5" fmla="*/ 95 w 115975"/>
                  <a:gd name="connsiteY5" fmla="*/ 0 h 111633"/>
                  <a:gd name="connsiteX6" fmla="*/ 26471 w 115975"/>
                  <a:gd name="connsiteY6" fmla="*/ 0 h 111633"/>
                  <a:gd name="connsiteX7" fmla="*/ 90743 w 115975"/>
                  <a:gd name="connsiteY7" fmla="*/ 79153 h 111633"/>
                  <a:gd name="connsiteX8" fmla="*/ 90743 w 115975"/>
                  <a:gd name="connsiteY8" fmla="*/ 9239 h 111633"/>
                  <a:gd name="connsiteX9" fmla="*/ 73508 w 115975"/>
                  <a:gd name="connsiteY9" fmla="*/ 2667 h 111633"/>
                  <a:gd name="connsiteX10" fmla="*/ 73508 w 115975"/>
                  <a:gd name="connsiteY10" fmla="*/ 0 h 111633"/>
                  <a:gd name="connsiteX11" fmla="*/ 115976 w 115975"/>
                  <a:gd name="connsiteY11" fmla="*/ 0 h 111633"/>
                  <a:gd name="connsiteX12" fmla="*/ 115976 w 115975"/>
                  <a:gd name="connsiteY12" fmla="*/ 2667 h 111633"/>
                  <a:gd name="connsiteX13" fmla="*/ 102550 w 115975"/>
                  <a:gd name="connsiteY13" fmla="*/ 9239 h 111633"/>
                  <a:gd name="connsiteX14" fmla="*/ 102550 w 115975"/>
                  <a:gd name="connsiteY14" fmla="*/ 111633 h 111633"/>
                  <a:gd name="connsiteX15" fmla="*/ 95313 w 115975"/>
                  <a:gd name="connsiteY15" fmla="*/ 111633 h 111633"/>
                  <a:gd name="connsiteX16" fmla="*/ 25328 w 115975"/>
                  <a:gd name="connsiteY16" fmla="*/ 25717 h 111633"/>
                  <a:gd name="connsiteX17" fmla="*/ 25328 w 115975"/>
                  <a:gd name="connsiteY17" fmla="*/ 101632 h 111633"/>
                  <a:gd name="connsiteX18" fmla="*/ 42562 w 115975"/>
                  <a:gd name="connsiteY18" fmla="*/ 108109 h 111633"/>
                  <a:gd name="connsiteX19" fmla="*/ 42562 w 115975"/>
                  <a:gd name="connsiteY19" fmla="*/ 110871 h 111633"/>
                  <a:gd name="connsiteX20" fmla="*/ 0 w 115975"/>
                  <a:gd name="connsiteY20" fmla="*/ 110871 h 1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75" h="111633">
                    <a:moveTo>
                      <a:pt x="0" y="110871"/>
                    </a:moveTo>
                    <a:lnTo>
                      <a:pt x="0" y="108109"/>
                    </a:lnTo>
                    <a:lnTo>
                      <a:pt x="13521" y="101441"/>
                    </a:lnTo>
                    <a:lnTo>
                      <a:pt x="13521" y="9715"/>
                    </a:lnTo>
                    <a:lnTo>
                      <a:pt x="95" y="2667"/>
                    </a:lnTo>
                    <a:lnTo>
                      <a:pt x="95" y="0"/>
                    </a:lnTo>
                    <a:lnTo>
                      <a:pt x="26471" y="0"/>
                    </a:lnTo>
                    <a:lnTo>
                      <a:pt x="90743" y="79153"/>
                    </a:lnTo>
                    <a:lnTo>
                      <a:pt x="90743" y="9239"/>
                    </a:lnTo>
                    <a:lnTo>
                      <a:pt x="73508" y="2667"/>
                    </a:lnTo>
                    <a:lnTo>
                      <a:pt x="73508" y="0"/>
                    </a:lnTo>
                    <a:lnTo>
                      <a:pt x="115976" y="0"/>
                    </a:lnTo>
                    <a:lnTo>
                      <a:pt x="115976" y="2667"/>
                    </a:lnTo>
                    <a:lnTo>
                      <a:pt x="102550" y="9239"/>
                    </a:lnTo>
                    <a:lnTo>
                      <a:pt x="102550" y="111633"/>
                    </a:lnTo>
                    <a:lnTo>
                      <a:pt x="95313" y="111633"/>
                    </a:lnTo>
                    <a:lnTo>
                      <a:pt x="25328" y="25717"/>
                    </a:lnTo>
                    <a:lnTo>
                      <a:pt x="25328" y="101632"/>
                    </a:lnTo>
                    <a:lnTo>
                      <a:pt x="42562" y="108109"/>
                    </a:lnTo>
                    <a:lnTo>
                      <a:pt x="42562"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2BE724D3-9B67-CFD5-9591-37698F7C275B}"/>
                  </a:ext>
                </a:extLst>
              </p:cNvPr>
              <p:cNvSpPr/>
              <p:nvPr/>
            </p:nvSpPr>
            <p:spPr>
              <a:xfrm>
                <a:off x="6980985" y="5747639"/>
                <a:ext cx="44752" cy="110870"/>
              </a:xfrm>
              <a:custGeom>
                <a:avLst/>
                <a:gdLst>
                  <a:gd name="connsiteX0" fmla="*/ 0 w 44752"/>
                  <a:gd name="connsiteY0" fmla="*/ 110871 h 110870"/>
                  <a:gd name="connsiteX1" fmla="*/ 0 w 44752"/>
                  <a:gd name="connsiteY1" fmla="*/ 108109 h 110870"/>
                  <a:gd name="connsiteX2" fmla="*/ 13711 w 44752"/>
                  <a:gd name="connsiteY2" fmla="*/ 101441 h 110870"/>
                  <a:gd name="connsiteX3" fmla="*/ 13711 w 44752"/>
                  <a:gd name="connsiteY3" fmla="*/ 9430 h 110870"/>
                  <a:gd name="connsiteX4" fmla="*/ 0 w 44752"/>
                  <a:gd name="connsiteY4" fmla="*/ 2667 h 110870"/>
                  <a:gd name="connsiteX5" fmla="*/ 0 w 44752"/>
                  <a:gd name="connsiteY5" fmla="*/ 0 h 110870"/>
                  <a:gd name="connsiteX6" fmla="*/ 44752 w 44752"/>
                  <a:gd name="connsiteY6" fmla="*/ 0 h 110870"/>
                  <a:gd name="connsiteX7" fmla="*/ 44752 w 44752"/>
                  <a:gd name="connsiteY7" fmla="*/ 2667 h 110870"/>
                  <a:gd name="connsiteX8" fmla="*/ 31231 w 44752"/>
                  <a:gd name="connsiteY8" fmla="*/ 9430 h 110870"/>
                  <a:gd name="connsiteX9" fmla="*/ 31231 w 44752"/>
                  <a:gd name="connsiteY9" fmla="*/ 101441 h 110870"/>
                  <a:gd name="connsiteX10" fmla="*/ 44752 w 44752"/>
                  <a:gd name="connsiteY10" fmla="*/ 108109 h 110870"/>
                  <a:gd name="connsiteX11" fmla="*/ 44752 w 44752"/>
                  <a:gd name="connsiteY11" fmla="*/ 110871 h 110870"/>
                  <a:gd name="connsiteX12" fmla="*/ 0 w 44752"/>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52" h="110870">
                    <a:moveTo>
                      <a:pt x="0" y="110871"/>
                    </a:moveTo>
                    <a:lnTo>
                      <a:pt x="0" y="108109"/>
                    </a:lnTo>
                    <a:lnTo>
                      <a:pt x="13711" y="101441"/>
                    </a:lnTo>
                    <a:lnTo>
                      <a:pt x="13711" y="9430"/>
                    </a:lnTo>
                    <a:lnTo>
                      <a:pt x="0" y="2667"/>
                    </a:lnTo>
                    <a:lnTo>
                      <a:pt x="0" y="0"/>
                    </a:lnTo>
                    <a:lnTo>
                      <a:pt x="44752" y="0"/>
                    </a:lnTo>
                    <a:lnTo>
                      <a:pt x="44752" y="2667"/>
                    </a:lnTo>
                    <a:lnTo>
                      <a:pt x="31231" y="9430"/>
                    </a:lnTo>
                    <a:lnTo>
                      <a:pt x="31231" y="101441"/>
                    </a:lnTo>
                    <a:lnTo>
                      <a:pt x="44752" y="108109"/>
                    </a:lnTo>
                    <a:lnTo>
                      <a:pt x="44752"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58547A0C-BE3C-74E7-221A-63E2E977618B}"/>
                  </a:ext>
                </a:extLst>
              </p:cNvPr>
              <p:cNvSpPr/>
              <p:nvPr/>
            </p:nvSpPr>
            <p:spPr>
              <a:xfrm>
                <a:off x="7046495" y="5747639"/>
                <a:ext cx="114642" cy="111633"/>
              </a:xfrm>
              <a:custGeom>
                <a:avLst/>
                <a:gdLst>
                  <a:gd name="connsiteX0" fmla="*/ 54560 w 114642"/>
                  <a:gd name="connsiteY0" fmla="*/ 111633 h 111633"/>
                  <a:gd name="connsiteX1" fmla="*/ 11521 w 114642"/>
                  <a:gd name="connsiteY1" fmla="*/ 8763 h 111633"/>
                  <a:gd name="connsiteX2" fmla="*/ 0 w 114642"/>
                  <a:gd name="connsiteY2" fmla="*/ 2667 h 111633"/>
                  <a:gd name="connsiteX3" fmla="*/ 0 w 114642"/>
                  <a:gd name="connsiteY3" fmla="*/ 0 h 111633"/>
                  <a:gd name="connsiteX4" fmla="*/ 44467 w 114642"/>
                  <a:gd name="connsiteY4" fmla="*/ 0 h 111633"/>
                  <a:gd name="connsiteX5" fmla="*/ 44467 w 114642"/>
                  <a:gd name="connsiteY5" fmla="*/ 2667 h 111633"/>
                  <a:gd name="connsiteX6" fmla="*/ 29803 w 114642"/>
                  <a:gd name="connsiteY6" fmla="*/ 9049 h 111633"/>
                  <a:gd name="connsiteX7" fmla="*/ 61225 w 114642"/>
                  <a:gd name="connsiteY7" fmla="*/ 84677 h 111633"/>
                  <a:gd name="connsiteX8" fmla="*/ 62082 w 114642"/>
                  <a:gd name="connsiteY8" fmla="*/ 84677 h 111633"/>
                  <a:gd name="connsiteX9" fmla="*/ 93123 w 114642"/>
                  <a:gd name="connsiteY9" fmla="*/ 8573 h 111633"/>
                  <a:gd name="connsiteX10" fmla="*/ 79221 w 114642"/>
                  <a:gd name="connsiteY10" fmla="*/ 2667 h 111633"/>
                  <a:gd name="connsiteX11" fmla="*/ 79221 w 114642"/>
                  <a:gd name="connsiteY11" fmla="*/ 0 h 111633"/>
                  <a:gd name="connsiteX12" fmla="*/ 114642 w 114642"/>
                  <a:gd name="connsiteY12" fmla="*/ 0 h 111633"/>
                  <a:gd name="connsiteX13" fmla="*/ 114642 w 114642"/>
                  <a:gd name="connsiteY13" fmla="*/ 2667 h 111633"/>
                  <a:gd name="connsiteX14" fmla="*/ 105025 w 114642"/>
                  <a:gd name="connsiteY14" fmla="*/ 7906 h 111633"/>
                  <a:gd name="connsiteX15" fmla="*/ 61225 w 114642"/>
                  <a:gd name="connsiteY15" fmla="*/ 111633 h 111633"/>
                  <a:gd name="connsiteX16" fmla="*/ 54560 w 114642"/>
                  <a:gd name="connsiteY16" fmla="*/ 111633 h 1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642" h="111633">
                    <a:moveTo>
                      <a:pt x="54560" y="111633"/>
                    </a:moveTo>
                    <a:lnTo>
                      <a:pt x="11521" y="8763"/>
                    </a:lnTo>
                    <a:lnTo>
                      <a:pt x="0" y="2667"/>
                    </a:lnTo>
                    <a:lnTo>
                      <a:pt x="0" y="0"/>
                    </a:lnTo>
                    <a:lnTo>
                      <a:pt x="44467" y="0"/>
                    </a:lnTo>
                    <a:lnTo>
                      <a:pt x="44467" y="2667"/>
                    </a:lnTo>
                    <a:lnTo>
                      <a:pt x="29803" y="9049"/>
                    </a:lnTo>
                    <a:lnTo>
                      <a:pt x="61225" y="84677"/>
                    </a:lnTo>
                    <a:lnTo>
                      <a:pt x="62082" y="84677"/>
                    </a:lnTo>
                    <a:lnTo>
                      <a:pt x="93123" y="8573"/>
                    </a:lnTo>
                    <a:lnTo>
                      <a:pt x="79221" y="2667"/>
                    </a:lnTo>
                    <a:lnTo>
                      <a:pt x="79221" y="0"/>
                    </a:lnTo>
                    <a:lnTo>
                      <a:pt x="114642" y="0"/>
                    </a:lnTo>
                    <a:lnTo>
                      <a:pt x="114642" y="2667"/>
                    </a:lnTo>
                    <a:lnTo>
                      <a:pt x="105025" y="7906"/>
                    </a:lnTo>
                    <a:lnTo>
                      <a:pt x="61225" y="111633"/>
                    </a:lnTo>
                    <a:lnTo>
                      <a:pt x="54560" y="111633"/>
                    </a:lnTo>
                    <a:close/>
                  </a:path>
                </a:pathLst>
              </a:custGeom>
              <a:solidFill>
                <a:srgbClr val="000000"/>
              </a:solidFill>
              <a:ln w="95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03D3C2D4-607A-D4BB-EB14-B6615BC68465}"/>
                  </a:ext>
                </a:extLst>
              </p:cNvPr>
              <p:cNvSpPr/>
              <p:nvPr/>
            </p:nvSpPr>
            <p:spPr>
              <a:xfrm>
                <a:off x="7178086" y="5747639"/>
                <a:ext cx="89028" cy="110870"/>
              </a:xfrm>
              <a:custGeom>
                <a:avLst/>
                <a:gdLst>
                  <a:gd name="connsiteX0" fmla="*/ 0 w 89028"/>
                  <a:gd name="connsiteY0" fmla="*/ 110871 h 110870"/>
                  <a:gd name="connsiteX1" fmla="*/ 0 w 89028"/>
                  <a:gd name="connsiteY1" fmla="*/ 108109 h 110870"/>
                  <a:gd name="connsiteX2" fmla="*/ 13616 w 89028"/>
                  <a:gd name="connsiteY2" fmla="*/ 101441 h 110870"/>
                  <a:gd name="connsiteX3" fmla="*/ 13616 w 89028"/>
                  <a:gd name="connsiteY3" fmla="*/ 9430 h 110870"/>
                  <a:gd name="connsiteX4" fmla="*/ 0 w 89028"/>
                  <a:gd name="connsiteY4" fmla="*/ 2667 h 110870"/>
                  <a:gd name="connsiteX5" fmla="*/ 0 w 89028"/>
                  <a:gd name="connsiteY5" fmla="*/ 0 h 110870"/>
                  <a:gd name="connsiteX6" fmla="*/ 84268 w 89028"/>
                  <a:gd name="connsiteY6" fmla="*/ 0 h 110870"/>
                  <a:gd name="connsiteX7" fmla="*/ 84268 w 89028"/>
                  <a:gd name="connsiteY7" fmla="*/ 28861 h 110870"/>
                  <a:gd name="connsiteX8" fmla="*/ 81602 w 89028"/>
                  <a:gd name="connsiteY8" fmla="*/ 28861 h 110870"/>
                  <a:gd name="connsiteX9" fmla="*/ 70652 w 89028"/>
                  <a:gd name="connsiteY9" fmla="*/ 9239 h 110870"/>
                  <a:gd name="connsiteX10" fmla="*/ 31231 w 89028"/>
                  <a:gd name="connsiteY10" fmla="*/ 9239 h 110870"/>
                  <a:gd name="connsiteX11" fmla="*/ 31231 w 89028"/>
                  <a:gd name="connsiteY11" fmla="*/ 51625 h 110870"/>
                  <a:gd name="connsiteX12" fmla="*/ 59130 w 89028"/>
                  <a:gd name="connsiteY12" fmla="*/ 51625 h 110870"/>
                  <a:gd name="connsiteX13" fmla="*/ 67700 w 89028"/>
                  <a:gd name="connsiteY13" fmla="*/ 37528 h 110870"/>
                  <a:gd name="connsiteX14" fmla="*/ 70366 w 89028"/>
                  <a:gd name="connsiteY14" fmla="*/ 37528 h 110870"/>
                  <a:gd name="connsiteX15" fmla="*/ 70366 w 89028"/>
                  <a:gd name="connsiteY15" fmla="*/ 74676 h 110870"/>
                  <a:gd name="connsiteX16" fmla="*/ 67700 w 89028"/>
                  <a:gd name="connsiteY16" fmla="*/ 74676 h 110870"/>
                  <a:gd name="connsiteX17" fmla="*/ 59130 w 89028"/>
                  <a:gd name="connsiteY17" fmla="*/ 60865 h 110870"/>
                  <a:gd name="connsiteX18" fmla="*/ 31231 w 89028"/>
                  <a:gd name="connsiteY18" fmla="*/ 60865 h 110870"/>
                  <a:gd name="connsiteX19" fmla="*/ 31231 w 89028"/>
                  <a:gd name="connsiteY19" fmla="*/ 101632 h 110870"/>
                  <a:gd name="connsiteX20" fmla="*/ 75222 w 89028"/>
                  <a:gd name="connsiteY20" fmla="*/ 101632 h 110870"/>
                  <a:gd name="connsiteX21" fmla="*/ 86267 w 89028"/>
                  <a:gd name="connsiteY21" fmla="*/ 79438 h 110870"/>
                  <a:gd name="connsiteX22" fmla="*/ 89029 w 89028"/>
                  <a:gd name="connsiteY22" fmla="*/ 79438 h 110870"/>
                  <a:gd name="connsiteX23" fmla="*/ 89029 w 89028"/>
                  <a:gd name="connsiteY23" fmla="*/ 110871 h 110870"/>
                  <a:gd name="connsiteX24" fmla="*/ 0 w 89028"/>
                  <a:gd name="connsiteY2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028" h="110870">
                    <a:moveTo>
                      <a:pt x="0" y="110871"/>
                    </a:moveTo>
                    <a:lnTo>
                      <a:pt x="0" y="108109"/>
                    </a:lnTo>
                    <a:lnTo>
                      <a:pt x="13616" y="101441"/>
                    </a:lnTo>
                    <a:lnTo>
                      <a:pt x="13616" y="9430"/>
                    </a:lnTo>
                    <a:lnTo>
                      <a:pt x="0" y="2667"/>
                    </a:lnTo>
                    <a:lnTo>
                      <a:pt x="0" y="0"/>
                    </a:lnTo>
                    <a:lnTo>
                      <a:pt x="84268" y="0"/>
                    </a:lnTo>
                    <a:lnTo>
                      <a:pt x="84268" y="28861"/>
                    </a:lnTo>
                    <a:lnTo>
                      <a:pt x="81602" y="28861"/>
                    </a:lnTo>
                    <a:lnTo>
                      <a:pt x="70652" y="9239"/>
                    </a:lnTo>
                    <a:lnTo>
                      <a:pt x="31231" y="9239"/>
                    </a:lnTo>
                    <a:lnTo>
                      <a:pt x="31231" y="51625"/>
                    </a:lnTo>
                    <a:lnTo>
                      <a:pt x="59130" y="51625"/>
                    </a:lnTo>
                    <a:lnTo>
                      <a:pt x="67700" y="37528"/>
                    </a:lnTo>
                    <a:lnTo>
                      <a:pt x="70366" y="37528"/>
                    </a:lnTo>
                    <a:lnTo>
                      <a:pt x="70366" y="74676"/>
                    </a:lnTo>
                    <a:lnTo>
                      <a:pt x="67700" y="74676"/>
                    </a:lnTo>
                    <a:lnTo>
                      <a:pt x="59130" y="60865"/>
                    </a:lnTo>
                    <a:lnTo>
                      <a:pt x="31231" y="60865"/>
                    </a:lnTo>
                    <a:lnTo>
                      <a:pt x="31231" y="101632"/>
                    </a:lnTo>
                    <a:lnTo>
                      <a:pt x="75222" y="101632"/>
                    </a:lnTo>
                    <a:lnTo>
                      <a:pt x="86267" y="79438"/>
                    </a:lnTo>
                    <a:lnTo>
                      <a:pt x="89029" y="79438"/>
                    </a:lnTo>
                    <a:lnTo>
                      <a:pt x="89029" y="110871"/>
                    </a:lnTo>
                    <a:lnTo>
                      <a:pt x="0" y="110871"/>
                    </a:lnTo>
                    <a:close/>
                  </a:path>
                </a:pathLst>
              </a:custGeom>
              <a:solidFill>
                <a:srgbClr val="000000"/>
              </a:solidFill>
              <a:ln w="9515" cap="flat">
                <a:noFill/>
                <a:prstDash val="solid"/>
                <a:miter/>
              </a:ln>
            </p:spPr>
            <p:txBody>
              <a:bodyPr rtlCol="0" anchor="ctr"/>
              <a:lstStyle/>
              <a:p>
                <a:endParaRPr lang="en-US"/>
              </a:p>
            </p:txBody>
          </p:sp>
          <p:grpSp>
            <p:nvGrpSpPr>
              <p:cNvPr id="51" name="Graphic 12">
                <a:extLst>
                  <a:ext uri="{FF2B5EF4-FFF2-40B4-BE49-F238E27FC236}">
                    <a16:creationId xmlns:a16="http://schemas.microsoft.com/office/drawing/2014/main" id="{2CEC599D-89E9-E77E-1F80-486F86ADF357}"/>
                  </a:ext>
                </a:extLst>
              </p:cNvPr>
              <p:cNvGrpSpPr/>
              <p:nvPr/>
            </p:nvGrpSpPr>
            <p:grpSpPr>
              <a:xfrm>
                <a:off x="7293300" y="5746019"/>
                <a:ext cx="189388" cy="114204"/>
                <a:chOff x="7293300" y="5746019"/>
                <a:chExt cx="189388" cy="114204"/>
              </a:xfrm>
              <a:solidFill>
                <a:srgbClr val="000000"/>
              </a:solidFill>
            </p:grpSpPr>
            <p:sp>
              <p:nvSpPr>
                <p:cNvPr id="52" name="Freeform 51">
                  <a:extLst>
                    <a:ext uri="{FF2B5EF4-FFF2-40B4-BE49-F238E27FC236}">
                      <a16:creationId xmlns:a16="http://schemas.microsoft.com/office/drawing/2014/main" id="{BF19B152-2A5F-DFE2-5C97-342FDD1887C2}"/>
                    </a:ext>
                  </a:extLst>
                </p:cNvPr>
                <p:cNvSpPr/>
                <p:nvPr/>
              </p:nvSpPr>
              <p:spPr>
                <a:xfrm>
                  <a:off x="7293300" y="5747543"/>
                  <a:ext cx="104454" cy="110775"/>
                </a:xfrm>
                <a:custGeom>
                  <a:avLst/>
                  <a:gdLst>
                    <a:gd name="connsiteX0" fmla="*/ 41134 w 104454"/>
                    <a:gd name="connsiteY0" fmla="*/ 9335 h 110775"/>
                    <a:gd name="connsiteX1" fmla="*/ 31231 w 104454"/>
                    <a:gd name="connsiteY1" fmla="*/ 9335 h 110775"/>
                    <a:gd name="connsiteX2" fmla="*/ 31231 w 104454"/>
                    <a:gd name="connsiteY2" fmla="*/ 50959 h 110775"/>
                    <a:gd name="connsiteX3" fmla="*/ 42181 w 104454"/>
                    <a:gd name="connsiteY3" fmla="*/ 50959 h 110775"/>
                    <a:gd name="connsiteX4" fmla="*/ 59416 w 104454"/>
                    <a:gd name="connsiteY4" fmla="*/ 44958 h 110775"/>
                    <a:gd name="connsiteX5" fmla="*/ 66176 w 104454"/>
                    <a:gd name="connsiteY5" fmla="*/ 29718 h 110775"/>
                    <a:gd name="connsiteX6" fmla="*/ 59511 w 104454"/>
                    <a:gd name="connsiteY6" fmla="*/ 14669 h 110775"/>
                    <a:gd name="connsiteX7" fmla="*/ 41134 w 104454"/>
                    <a:gd name="connsiteY7" fmla="*/ 9239 h 110775"/>
                    <a:gd name="connsiteX8" fmla="*/ 0 w 104454"/>
                    <a:gd name="connsiteY8" fmla="*/ 110776 h 110775"/>
                    <a:gd name="connsiteX9" fmla="*/ 0 w 104454"/>
                    <a:gd name="connsiteY9" fmla="*/ 108109 h 110775"/>
                    <a:gd name="connsiteX10" fmla="*/ 13616 w 104454"/>
                    <a:gd name="connsiteY10" fmla="*/ 101346 h 110775"/>
                    <a:gd name="connsiteX11" fmla="*/ 13616 w 104454"/>
                    <a:gd name="connsiteY11" fmla="*/ 9335 h 110775"/>
                    <a:gd name="connsiteX12" fmla="*/ 0 w 104454"/>
                    <a:gd name="connsiteY12" fmla="*/ 2667 h 110775"/>
                    <a:gd name="connsiteX13" fmla="*/ 0 w 104454"/>
                    <a:gd name="connsiteY13" fmla="*/ 0 h 110775"/>
                    <a:gd name="connsiteX14" fmla="*/ 46657 w 104454"/>
                    <a:gd name="connsiteY14" fmla="*/ 0 h 110775"/>
                    <a:gd name="connsiteX15" fmla="*/ 74460 w 104454"/>
                    <a:gd name="connsiteY15" fmla="*/ 7334 h 110775"/>
                    <a:gd name="connsiteX16" fmla="*/ 84649 w 104454"/>
                    <a:gd name="connsiteY16" fmla="*/ 27432 h 110775"/>
                    <a:gd name="connsiteX17" fmla="*/ 78269 w 104454"/>
                    <a:gd name="connsiteY17" fmla="*/ 44006 h 110775"/>
                    <a:gd name="connsiteX18" fmla="*/ 61511 w 104454"/>
                    <a:gd name="connsiteY18" fmla="*/ 55054 h 110775"/>
                    <a:gd name="connsiteX19" fmla="*/ 93218 w 104454"/>
                    <a:gd name="connsiteY19" fmla="*/ 101917 h 110775"/>
                    <a:gd name="connsiteX20" fmla="*/ 104454 w 104454"/>
                    <a:gd name="connsiteY20" fmla="*/ 108109 h 110775"/>
                    <a:gd name="connsiteX21" fmla="*/ 104454 w 104454"/>
                    <a:gd name="connsiteY21" fmla="*/ 110776 h 110775"/>
                    <a:gd name="connsiteX22" fmla="*/ 77412 w 104454"/>
                    <a:gd name="connsiteY22" fmla="*/ 110776 h 110775"/>
                    <a:gd name="connsiteX23" fmla="*/ 45229 w 104454"/>
                    <a:gd name="connsiteY23" fmla="*/ 59722 h 110775"/>
                    <a:gd name="connsiteX24" fmla="*/ 31327 w 104454"/>
                    <a:gd name="connsiteY24" fmla="*/ 59722 h 110775"/>
                    <a:gd name="connsiteX25" fmla="*/ 31327 w 104454"/>
                    <a:gd name="connsiteY25" fmla="*/ 101156 h 110775"/>
                    <a:gd name="connsiteX26" fmla="*/ 43895 w 104454"/>
                    <a:gd name="connsiteY26" fmla="*/ 108013 h 110775"/>
                    <a:gd name="connsiteX27" fmla="*/ 43895 w 104454"/>
                    <a:gd name="connsiteY27" fmla="*/ 110681 h 110775"/>
                    <a:gd name="connsiteX28" fmla="*/ 95 w 104454"/>
                    <a:gd name="connsiteY28" fmla="*/ 110681 h 11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4454" h="110775">
                      <a:moveTo>
                        <a:pt x="41134" y="9335"/>
                      </a:moveTo>
                      <a:lnTo>
                        <a:pt x="31231" y="9335"/>
                      </a:lnTo>
                      <a:lnTo>
                        <a:pt x="31231" y="50959"/>
                      </a:lnTo>
                      <a:lnTo>
                        <a:pt x="42181" y="50959"/>
                      </a:lnTo>
                      <a:cubicBezTo>
                        <a:pt x="49132" y="50959"/>
                        <a:pt x="54845" y="48958"/>
                        <a:pt x="59416" y="44958"/>
                      </a:cubicBezTo>
                      <a:cubicBezTo>
                        <a:pt x="63986" y="40958"/>
                        <a:pt x="66176" y="35909"/>
                        <a:pt x="66176" y="29718"/>
                      </a:cubicBezTo>
                      <a:cubicBezTo>
                        <a:pt x="66176" y="23527"/>
                        <a:pt x="63986" y="18288"/>
                        <a:pt x="59511" y="14669"/>
                      </a:cubicBezTo>
                      <a:cubicBezTo>
                        <a:pt x="55131" y="11049"/>
                        <a:pt x="48942" y="9239"/>
                        <a:pt x="41134" y="9239"/>
                      </a:cubicBezTo>
                      <a:moveTo>
                        <a:pt x="0" y="110776"/>
                      </a:moveTo>
                      <a:lnTo>
                        <a:pt x="0" y="108109"/>
                      </a:lnTo>
                      <a:lnTo>
                        <a:pt x="13616" y="101346"/>
                      </a:lnTo>
                      <a:lnTo>
                        <a:pt x="13616" y="9335"/>
                      </a:lnTo>
                      <a:lnTo>
                        <a:pt x="0" y="2667"/>
                      </a:lnTo>
                      <a:lnTo>
                        <a:pt x="0" y="0"/>
                      </a:lnTo>
                      <a:lnTo>
                        <a:pt x="46657" y="0"/>
                      </a:lnTo>
                      <a:cubicBezTo>
                        <a:pt x="58464" y="0"/>
                        <a:pt x="67700" y="2477"/>
                        <a:pt x="74460" y="7334"/>
                      </a:cubicBezTo>
                      <a:cubicBezTo>
                        <a:pt x="81221" y="12192"/>
                        <a:pt x="84649" y="18860"/>
                        <a:pt x="84649" y="27432"/>
                      </a:cubicBezTo>
                      <a:cubicBezTo>
                        <a:pt x="84649" y="33719"/>
                        <a:pt x="82554" y="39243"/>
                        <a:pt x="78269" y="44006"/>
                      </a:cubicBezTo>
                      <a:cubicBezTo>
                        <a:pt x="73984" y="48863"/>
                        <a:pt x="68462" y="52483"/>
                        <a:pt x="61511" y="55054"/>
                      </a:cubicBezTo>
                      <a:lnTo>
                        <a:pt x="93218" y="101917"/>
                      </a:lnTo>
                      <a:lnTo>
                        <a:pt x="104454" y="108109"/>
                      </a:lnTo>
                      <a:lnTo>
                        <a:pt x="104454" y="110776"/>
                      </a:lnTo>
                      <a:lnTo>
                        <a:pt x="77412" y="110776"/>
                      </a:lnTo>
                      <a:lnTo>
                        <a:pt x="45229" y="59722"/>
                      </a:lnTo>
                      <a:lnTo>
                        <a:pt x="31327" y="59722"/>
                      </a:lnTo>
                      <a:lnTo>
                        <a:pt x="31327" y="101156"/>
                      </a:lnTo>
                      <a:lnTo>
                        <a:pt x="43895" y="108013"/>
                      </a:lnTo>
                      <a:lnTo>
                        <a:pt x="43895" y="110681"/>
                      </a:lnTo>
                      <a:lnTo>
                        <a:pt x="95" y="110681"/>
                      </a:lnTo>
                      <a:close/>
                    </a:path>
                  </a:pathLst>
                </a:custGeom>
                <a:solidFill>
                  <a:srgbClr val="000000"/>
                </a:solidFill>
                <a:ln w="95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1CDF808E-F7D9-1E87-CEA2-221E1E32C987}"/>
                    </a:ext>
                  </a:extLst>
                </p:cNvPr>
                <p:cNvSpPr/>
                <p:nvPr/>
              </p:nvSpPr>
              <p:spPr>
                <a:xfrm>
                  <a:off x="7410513" y="5746019"/>
                  <a:ext cx="72175" cy="114204"/>
                </a:xfrm>
                <a:custGeom>
                  <a:avLst/>
                  <a:gdLst>
                    <a:gd name="connsiteX0" fmla="*/ 35135 w 72175"/>
                    <a:gd name="connsiteY0" fmla="*/ 114110 h 114204"/>
                    <a:gd name="connsiteX1" fmla="*/ 17044 w 72175"/>
                    <a:gd name="connsiteY1" fmla="*/ 112109 h 114204"/>
                    <a:gd name="connsiteX2" fmla="*/ 1714 w 72175"/>
                    <a:gd name="connsiteY2" fmla="*/ 106204 h 114204"/>
                    <a:gd name="connsiteX3" fmla="*/ 0 w 72175"/>
                    <a:gd name="connsiteY3" fmla="*/ 78486 h 114204"/>
                    <a:gd name="connsiteX4" fmla="*/ 2666 w 72175"/>
                    <a:gd name="connsiteY4" fmla="*/ 78486 h 114204"/>
                    <a:gd name="connsiteX5" fmla="*/ 11521 w 72175"/>
                    <a:gd name="connsiteY5" fmla="*/ 96774 h 114204"/>
                    <a:gd name="connsiteX6" fmla="*/ 23138 w 72175"/>
                    <a:gd name="connsiteY6" fmla="*/ 103823 h 114204"/>
                    <a:gd name="connsiteX7" fmla="*/ 34564 w 72175"/>
                    <a:gd name="connsiteY7" fmla="*/ 106013 h 114204"/>
                    <a:gd name="connsiteX8" fmla="*/ 49894 w 72175"/>
                    <a:gd name="connsiteY8" fmla="*/ 100965 h 114204"/>
                    <a:gd name="connsiteX9" fmla="*/ 55512 w 72175"/>
                    <a:gd name="connsiteY9" fmla="*/ 87249 h 114204"/>
                    <a:gd name="connsiteX10" fmla="*/ 52370 w 72175"/>
                    <a:gd name="connsiteY10" fmla="*/ 76295 h 114204"/>
                    <a:gd name="connsiteX11" fmla="*/ 43134 w 72175"/>
                    <a:gd name="connsiteY11" fmla="*/ 68866 h 114204"/>
                    <a:gd name="connsiteX12" fmla="*/ 28089 w 72175"/>
                    <a:gd name="connsiteY12" fmla="*/ 61246 h 114204"/>
                    <a:gd name="connsiteX13" fmla="*/ 9807 w 72175"/>
                    <a:gd name="connsiteY13" fmla="*/ 49244 h 114204"/>
                    <a:gd name="connsiteX14" fmla="*/ 3428 w 72175"/>
                    <a:gd name="connsiteY14" fmla="*/ 31528 h 114204"/>
                    <a:gd name="connsiteX15" fmla="*/ 6380 w 72175"/>
                    <a:gd name="connsiteY15" fmla="*/ 19907 h 114204"/>
                    <a:gd name="connsiteX16" fmla="*/ 14378 w 72175"/>
                    <a:gd name="connsiteY16" fmla="*/ 9811 h 114204"/>
                    <a:gd name="connsiteX17" fmla="*/ 25614 w 72175"/>
                    <a:gd name="connsiteY17" fmla="*/ 2667 h 114204"/>
                    <a:gd name="connsiteX18" fmla="*/ 38563 w 72175"/>
                    <a:gd name="connsiteY18" fmla="*/ 0 h 114204"/>
                    <a:gd name="connsiteX19" fmla="*/ 53322 w 72175"/>
                    <a:gd name="connsiteY19" fmla="*/ 1810 h 114204"/>
                    <a:gd name="connsiteX20" fmla="*/ 66938 w 72175"/>
                    <a:gd name="connsiteY20" fmla="*/ 7144 h 114204"/>
                    <a:gd name="connsiteX21" fmla="*/ 68652 w 72175"/>
                    <a:gd name="connsiteY21" fmla="*/ 34004 h 114204"/>
                    <a:gd name="connsiteX22" fmla="*/ 65986 w 72175"/>
                    <a:gd name="connsiteY22" fmla="*/ 34004 h 114204"/>
                    <a:gd name="connsiteX23" fmla="*/ 57226 w 72175"/>
                    <a:gd name="connsiteY23" fmla="*/ 16002 h 114204"/>
                    <a:gd name="connsiteX24" fmla="*/ 47514 w 72175"/>
                    <a:gd name="connsiteY24" fmla="*/ 10001 h 114204"/>
                    <a:gd name="connsiteX25" fmla="*/ 37611 w 72175"/>
                    <a:gd name="connsiteY25" fmla="*/ 8192 h 114204"/>
                    <a:gd name="connsiteX26" fmla="*/ 25614 w 72175"/>
                    <a:gd name="connsiteY26" fmla="*/ 13049 h 114204"/>
                    <a:gd name="connsiteX27" fmla="*/ 20853 w 72175"/>
                    <a:gd name="connsiteY27" fmla="*/ 25337 h 114204"/>
                    <a:gd name="connsiteX28" fmla="*/ 25994 w 72175"/>
                    <a:gd name="connsiteY28" fmla="*/ 38291 h 114204"/>
                    <a:gd name="connsiteX29" fmla="*/ 42562 w 72175"/>
                    <a:gd name="connsiteY29" fmla="*/ 48387 h 114204"/>
                    <a:gd name="connsiteX30" fmla="*/ 59226 w 72175"/>
                    <a:gd name="connsiteY30" fmla="*/ 57722 h 114204"/>
                    <a:gd name="connsiteX31" fmla="*/ 69033 w 72175"/>
                    <a:gd name="connsiteY31" fmla="*/ 67723 h 114204"/>
                    <a:gd name="connsiteX32" fmla="*/ 72175 w 72175"/>
                    <a:gd name="connsiteY32" fmla="*/ 81820 h 114204"/>
                    <a:gd name="connsiteX33" fmla="*/ 68843 w 72175"/>
                    <a:gd name="connsiteY33" fmla="*/ 95726 h 114204"/>
                    <a:gd name="connsiteX34" fmla="*/ 59987 w 72175"/>
                    <a:gd name="connsiteY34" fmla="*/ 105918 h 114204"/>
                    <a:gd name="connsiteX35" fmla="*/ 47990 w 72175"/>
                    <a:gd name="connsiteY35" fmla="*/ 112109 h 114204"/>
                    <a:gd name="connsiteX36" fmla="*/ 35135 w 72175"/>
                    <a:gd name="connsiteY36" fmla="*/ 114205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75" h="114204">
                      <a:moveTo>
                        <a:pt x="35135" y="114110"/>
                      </a:moveTo>
                      <a:cubicBezTo>
                        <a:pt x="28089" y="114110"/>
                        <a:pt x="22090" y="113443"/>
                        <a:pt x="17044" y="112109"/>
                      </a:cubicBezTo>
                      <a:cubicBezTo>
                        <a:pt x="12093" y="110776"/>
                        <a:pt x="6951" y="108776"/>
                        <a:pt x="1714" y="106204"/>
                      </a:cubicBezTo>
                      <a:lnTo>
                        <a:pt x="0" y="78486"/>
                      </a:lnTo>
                      <a:lnTo>
                        <a:pt x="2666" y="78486"/>
                      </a:lnTo>
                      <a:lnTo>
                        <a:pt x="11521" y="96774"/>
                      </a:lnTo>
                      <a:cubicBezTo>
                        <a:pt x="15425" y="100013"/>
                        <a:pt x="19329" y="102394"/>
                        <a:pt x="23138" y="103823"/>
                      </a:cubicBezTo>
                      <a:cubicBezTo>
                        <a:pt x="26947" y="105251"/>
                        <a:pt x="30755" y="106013"/>
                        <a:pt x="34564" y="106013"/>
                      </a:cubicBezTo>
                      <a:cubicBezTo>
                        <a:pt x="41039" y="106013"/>
                        <a:pt x="46181" y="104299"/>
                        <a:pt x="49894" y="100965"/>
                      </a:cubicBezTo>
                      <a:cubicBezTo>
                        <a:pt x="53608" y="97631"/>
                        <a:pt x="55512" y="93059"/>
                        <a:pt x="55512" y="87249"/>
                      </a:cubicBezTo>
                      <a:cubicBezTo>
                        <a:pt x="55512" y="82677"/>
                        <a:pt x="54465" y="78962"/>
                        <a:pt x="52370" y="76295"/>
                      </a:cubicBezTo>
                      <a:cubicBezTo>
                        <a:pt x="50275" y="73533"/>
                        <a:pt x="47228" y="71057"/>
                        <a:pt x="43134" y="68866"/>
                      </a:cubicBezTo>
                      <a:cubicBezTo>
                        <a:pt x="39039" y="66675"/>
                        <a:pt x="33993" y="64103"/>
                        <a:pt x="28089" y="61246"/>
                      </a:cubicBezTo>
                      <a:cubicBezTo>
                        <a:pt x="20186" y="57436"/>
                        <a:pt x="13997" y="53435"/>
                        <a:pt x="9807" y="49244"/>
                      </a:cubicBezTo>
                      <a:cubicBezTo>
                        <a:pt x="5523" y="45053"/>
                        <a:pt x="3428" y="39148"/>
                        <a:pt x="3428" y="31528"/>
                      </a:cubicBezTo>
                      <a:cubicBezTo>
                        <a:pt x="3428" y="27527"/>
                        <a:pt x="4380" y="23622"/>
                        <a:pt x="6380" y="19907"/>
                      </a:cubicBezTo>
                      <a:cubicBezTo>
                        <a:pt x="8379" y="16193"/>
                        <a:pt x="11045" y="12764"/>
                        <a:pt x="14378" y="9811"/>
                      </a:cubicBezTo>
                      <a:cubicBezTo>
                        <a:pt x="17711" y="6858"/>
                        <a:pt x="21519" y="4477"/>
                        <a:pt x="25614" y="2667"/>
                      </a:cubicBezTo>
                      <a:cubicBezTo>
                        <a:pt x="29708" y="857"/>
                        <a:pt x="34088" y="0"/>
                        <a:pt x="38563" y="0"/>
                      </a:cubicBezTo>
                      <a:cubicBezTo>
                        <a:pt x="43800" y="0"/>
                        <a:pt x="48752" y="572"/>
                        <a:pt x="53322" y="1810"/>
                      </a:cubicBezTo>
                      <a:cubicBezTo>
                        <a:pt x="57893" y="3048"/>
                        <a:pt x="62463" y="4858"/>
                        <a:pt x="66938" y="7144"/>
                      </a:cubicBezTo>
                      <a:lnTo>
                        <a:pt x="68652" y="34004"/>
                      </a:lnTo>
                      <a:lnTo>
                        <a:pt x="65986" y="34004"/>
                      </a:lnTo>
                      <a:lnTo>
                        <a:pt x="57226" y="16002"/>
                      </a:lnTo>
                      <a:cubicBezTo>
                        <a:pt x="53608" y="13240"/>
                        <a:pt x="50370" y="11144"/>
                        <a:pt x="47514" y="10001"/>
                      </a:cubicBezTo>
                      <a:cubicBezTo>
                        <a:pt x="44657" y="8763"/>
                        <a:pt x="41325" y="8192"/>
                        <a:pt x="37611" y="8192"/>
                      </a:cubicBezTo>
                      <a:cubicBezTo>
                        <a:pt x="32755" y="8192"/>
                        <a:pt x="28756" y="9811"/>
                        <a:pt x="25614" y="13049"/>
                      </a:cubicBezTo>
                      <a:cubicBezTo>
                        <a:pt x="22376" y="16288"/>
                        <a:pt x="20853" y="20384"/>
                        <a:pt x="20853" y="25337"/>
                      </a:cubicBezTo>
                      <a:cubicBezTo>
                        <a:pt x="20853" y="30861"/>
                        <a:pt x="22567" y="35147"/>
                        <a:pt x="25994" y="38291"/>
                      </a:cubicBezTo>
                      <a:cubicBezTo>
                        <a:pt x="29422" y="41434"/>
                        <a:pt x="34945" y="44768"/>
                        <a:pt x="42562" y="48387"/>
                      </a:cubicBezTo>
                      <a:cubicBezTo>
                        <a:pt x="49323" y="51626"/>
                        <a:pt x="54845" y="54769"/>
                        <a:pt x="59226" y="57722"/>
                      </a:cubicBezTo>
                      <a:cubicBezTo>
                        <a:pt x="63606" y="60674"/>
                        <a:pt x="66938" y="64008"/>
                        <a:pt x="69033" y="67723"/>
                      </a:cubicBezTo>
                      <a:cubicBezTo>
                        <a:pt x="71128" y="71438"/>
                        <a:pt x="72175" y="76105"/>
                        <a:pt x="72175" y="81820"/>
                      </a:cubicBezTo>
                      <a:cubicBezTo>
                        <a:pt x="72175" y="87059"/>
                        <a:pt x="71033" y="91726"/>
                        <a:pt x="68843" y="95726"/>
                      </a:cubicBezTo>
                      <a:cubicBezTo>
                        <a:pt x="66653" y="99727"/>
                        <a:pt x="63606" y="103156"/>
                        <a:pt x="59987" y="105918"/>
                      </a:cubicBezTo>
                      <a:cubicBezTo>
                        <a:pt x="56274" y="108680"/>
                        <a:pt x="52275" y="110776"/>
                        <a:pt x="47990" y="112109"/>
                      </a:cubicBezTo>
                      <a:cubicBezTo>
                        <a:pt x="43705" y="113538"/>
                        <a:pt x="39420" y="114205"/>
                        <a:pt x="35135" y="114205"/>
                      </a:cubicBezTo>
                    </a:path>
                  </a:pathLst>
                </a:custGeom>
                <a:solidFill>
                  <a:srgbClr val="000000"/>
                </a:solidFill>
                <a:ln w="9515" cap="flat">
                  <a:noFill/>
                  <a:prstDash val="solid"/>
                  <a:miter/>
                </a:ln>
              </p:spPr>
              <p:txBody>
                <a:bodyPr rtlCol="0" anchor="ctr"/>
                <a:lstStyle/>
                <a:p>
                  <a:endParaRPr lang="en-US"/>
                </a:p>
              </p:txBody>
            </p:sp>
          </p:grpSp>
          <p:sp>
            <p:nvSpPr>
              <p:cNvPr id="54" name="Freeform 53">
                <a:extLst>
                  <a:ext uri="{FF2B5EF4-FFF2-40B4-BE49-F238E27FC236}">
                    <a16:creationId xmlns:a16="http://schemas.microsoft.com/office/drawing/2014/main" id="{3B6B03A1-6AD4-5D06-B4A9-9C3C0D2AA6D2}"/>
                  </a:ext>
                </a:extLst>
              </p:cNvPr>
              <p:cNvSpPr/>
              <p:nvPr/>
            </p:nvSpPr>
            <p:spPr>
              <a:xfrm>
                <a:off x="7513158" y="5747639"/>
                <a:ext cx="44847" cy="110870"/>
              </a:xfrm>
              <a:custGeom>
                <a:avLst/>
                <a:gdLst>
                  <a:gd name="connsiteX0" fmla="*/ 0 w 44847"/>
                  <a:gd name="connsiteY0" fmla="*/ 110871 h 110870"/>
                  <a:gd name="connsiteX1" fmla="*/ 0 w 44847"/>
                  <a:gd name="connsiteY1" fmla="*/ 108109 h 110870"/>
                  <a:gd name="connsiteX2" fmla="*/ 13807 w 44847"/>
                  <a:gd name="connsiteY2" fmla="*/ 101441 h 110870"/>
                  <a:gd name="connsiteX3" fmla="*/ 13807 w 44847"/>
                  <a:gd name="connsiteY3" fmla="*/ 9430 h 110870"/>
                  <a:gd name="connsiteX4" fmla="*/ 0 w 44847"/>
                  <a:gd name="connsiteY4" fmla="*/ 2667 h 110870"/>
                  <a:gd name="connsiteX5" fmla="*/ 0 w 44847"/>
                  <a:gd name="connsiteY5" fmla="*/ 0 h 110870"/>
                  <a:gd name="connsiteX6" fmla="*/ 44848 w 44847"/>
                  <a:gd name="connsiteY6" fmla="*/ 0 h 110870"/>
                  <a:gd name="connsiteX7" fmla="*/ 44848 w 44847"/>
                  <a:gd name="connsiteY7" fmla="*/ 2667 h 110870"/>
                  <a:gd name="connsiteX8" fmla="*/ 31231 w 44847"/>
                  <a:gd name="connsiteY8" fmla="*/ 9430 h 110870"/>
                  <a:gd name="connsiteX9" fmla="*/ 31231 w 44847"/>
                  <a:gd name="connsiteY9" fmla="*/ 101441 h 110870"/>
                  <a:gd name="connsiteX10" fmla="*/ 44848 w 44847"/>
                  <a:gd name="connsiteY10" fmla="*/ 108109 h 110870"/>
                  <a:gd name="connsiteX11" fmla="*/ 44848 w 44847"/>
                  <a:gd name="connsiteY11" fmla="*/ 110871 h 110870"/>
                  <a:gd name="connsiteX12" fmla="*/ 0 w 44847"/>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0">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82D895E-4A4B-13C4-7B21-CC02D04A2C89}"/>
                  </a:ext>
                </a:extLst>
              </p:cNvPr>
              <p:cNvSpPr/>
              <p:nvPr/>
            </p:nvSpPr>
            <p:spPr>
              <a:xfrm>
                <a:off x="7582762" y="5747639"/>
                <a:ext cx="99693" cy="110870"/>
              </a:xfrm>
              <a:custGeom>
                <a:avLst/>
                <a:gdLst>
                  <a:gd name="connsiteX0" fmla="*/ 24185 w 99693"/>
                  <a:gd name="connsiteY0" fmla="*/ 110871 h 110870"/>
                  <a:gd name="connsiteX1" fmla="*/ 24185 w 99693"/>
                  <a:gd name="connsiteY1" fmla="*/ 108109 h 110870"/>
                  <a:gd name="connsiteX2" fmla="*/ 41134 w 99693"/>
                  <a:gd name="connsiteY2" fmla="*/ 101441 h 110870"/>
                  <a:gd name="connsiteX3" fmla="*/ 41134 w 99693"/>
                  <a:gd name="connsiteY3" fmla="*/ 9239 h 110870"/>
                  <a:gd name="connsiteX4" fmla="*/ 14568 w 99693"/>
                  <a:gd name="connsiteY4" fmla="*/ 9239 h 110870"/>
                  <a:gd name="connsiteX5" fmla="*/ 2666 w 99693"/>
                  <a:gd name="connsiteY5" fmla="*/ 34576 h 110870"/>
                  <a:gd name="connsiteX6" fmla="*/ 0 w 99693"/>
                  <a:gd name="connsiteY6" fmla="*/ 34576 h 110870"/>
                  <a:gd name="connsiteX7" fmla="*/ 0 w 99693"/>
                  <a:gd name="connsiteY7" fmla="*/ 0 h 110870"/>
                  <a:gd name="connsiteX8" fmla="*/ 99693 w 99693"/>
                  <a:gd name="connsiteY8" fmla="*/ 0 h 110870"/>
                  <a:gd name="connsiteX9" fmla="*/ 99693 w 99693"/>
                  <a:gd name="connsiteY9" fmla="*/ 34576 h 110870"/>
                  <a:gd name="connsiteX10" fmla="*/ 97027 w 99693"/>
                  <a:gd name="connsiteY10" fmla="*/ 34576 h 110870"/>
                  <a:gd name="connsiteX11" fmla="*/ 85220 w 99693"/>
                  <a:gd name="connsiteY11" fmla="*/ 9239 h 110870"/>
                  <a:gd name="connsiteX12" fmla="*/ 58559 w 99693"/>
                  <a:gd name="connsiteY12" fmla="*/ 9239 h 110870"/>
                  <a:gd name="connsiteX13" fmla="*/ 58559 w 99693"/>
                  <a:gd name="connsiteY13" fmla="*/ 101441 h 110870"/>
                  <a:gd name="connsiteX14" fmla="*/ 75698 w 99693"/>
                  <a:gd name="connsiteY14" fmla="*/ 108109 h 110870"/>
                  <a:gd name="connsiteX15" fmla="*/ 75698 w 99693"/>
                  <a:gd name="connsiteY15" fmla="*/ 110871 h 110870"/>
                  <a:gd name="connsiteX16" fmla="*/ 24185 w 99693"/>
                  <a:gd name="connsiteY16"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693" h="110870">
                    <a:moveTo>
                      <a:pt x="24185" y="110871"/>
                    </a:moveTo>
                    <a:lnTo>
                      <a:pt x="24185" y="108109"/>
                    </a:lnTo>
                    <a:lnTo>
                      <a:pt x="41134" y="101441"/>
                    </a:lnTo>
                    <a:lnTo>
                      <a:pt x="41134" y="9239"/>
                    </a:lnTo>
                    <a:lnTo>
                      <a:pt x="14568" y="9239"/>
                    </a:lnTo>
                    <a:lnTo>
                      <a:pt x="2666" y="34576"/>
                    </a:lnTo>
                    <a:lnTo>
                      <a:pt x="0" y="34576"/>
                    </a:lnTo>
                    <a:lnTo>
                      <a:pt x="0" y="0"/>
                    </a:lnTo>
                    <a:lnTo>
                      <a:pt x="99693" y="0"/>
                    </a:lnTo>
                    <a:lnTo>
                      <a:pt x="99693" y="34576"/>
                    </a:lnTo>
                    <a:lnTo>
                      <a:pt x="97027" y="34576"/>
                    </a:lnTo>
                    <a:lnTo>
                      <a:pt x="85220" y="9239"/>
                    </a:lnTo>
                    <a:lnTo>
                      <a:pt x="58559" y="9239"/>
                    </a:lnTo>
                    <a:lnTo>
                      <a:pt x="58559" y="101441"/>
                    </a:lnTo>
                    <a:lnTo>
                      <a:pt x="75698" y="108109"/>
                    </a:lnTo>
                    <a:lnTo>
                      <a:pt x="75698" y="110871"/>
                    </a:lnTo>
                    <a:lnTo>
                      <a:pt x="24185" y="110871"/>
                    </a:lnTo>
                    <a:close/>
                  </a:path>
                </a:pathLst>
              </a:custGeom>
              <a:solidFill>
                <a:srgbClr val="000000"/>
              </a:solidFill>
              <a:ln w="95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8F1F1B9F-23C0-C719-D504-F0AC454672D5}"/>
                  </a:ext>
                </a:extLst>
              </p:cNvPr>
              <p:cNvSpPr/>
              <p:nvPr/>
            </p:nvSpPr>
            <p:spPr>
              <a:xfrm>
                <a:off x="7698262" y="5747639"/>
                <a:ext cx="111404" cy="110870"/>
              </a:xfrm>
              <a:custGeom>
                <a:avLst/>
                <a:gdLst>
                  <a:gd name="connsiteX0" fmla="*/ 32565 w 111404"/>
                  <a:gd name="connsiteY0" fmla="*/ 110871 h 110870"/>
                  <a:gd name="connsiteX1" fmla="*/ 32565 w 111404"/>
                  <a:gd name="connsiteY1" fmla="*/ 108109 h 110870"/>
                  <a:gd name="connsiteX2" fmla="*/ 47704 w 111404"/>
                  <a:gd name="connsiteY2" fmla="*/ 101441 h 110870"/>
                  <a:gd name="connsiteX3" fmla="*/ 47704 w 111404"/>
                  <a:gd name="connsiteY3" fmla="*/ 59150 h 110870"/>
                  <a:gd name="connsiteX4" fmla="*/ 10569 w 111404"/>
                  <a:gd name="connsiteY4" fmla="*/ 8573 h 110870"/>
                  <a:gd name="connsiteX5" fmla="*/ 0 w 111404"/>
                  <a:gd name="connsiteY5" fmla="*/ 2667 h 110870"/>
                  <a:gd name="connsiteX6" fmla="*/ 0 w 111404"/>
                  <a:gd name="connsiteY6" fmla="*/ 0 h 110870"/>
                  <a:gd name="connsiteX7" fmla="*/ 43324 w 111404"/>
                  <a:gd name="connsiteY7" fmla="*/ 0 h 110870"/>
                  <a:gd name="connsiteX8" fmla="*/ 43324 w 111404"/>
                  <a:gd name="connsiteY8" fmla="*/ 2667 h 110870"/>
                  <a:gd name="connsiteX9" fmla="*/ 31041 w 111404"/>
                  <a:gd name="connsiteY9" fmla="*/ 8763 h 110870"/>
                  <a:gd name="connsiteX10" fmla="*/ 31041 w 111404"/>
                  <a:gd name="connsiteY10" fmla="*/ 9430 h 110870"/>
                  <a:gd name="connsiteX11" fmla="*/ 60749 w 111404"/>
                  <a:gd name="connsiteY11" fmla="*/ 49911 h 110870"/>
                  <a:gd name="connsiteX12" fmla="*/ 87600 w 111404"/>
                  <a:gd name="connsiteY12" fmla="*/ 9620 h 110870"/>
                  <a:gd name="connsiteX13" fmla="*/ 87600 w 111404"/>
                  <a:gd name="connsiteY13" fmla="*/ 8953 h 110870"/>
                  <a:gd name="connsiteX14" fmla="*/ 75222 w 111404"/>
                  <a:gd name="connsiteY14" fmla="*/ 2667 h 110870"/>
                  <a:gd name="connsiteX15" fmla="*/ 75222 w 111404"/>
                  <a:gd name="connsiteY15" fmla="*/ 0 h 110870"/>
                  <a:gd name="connsiteX16" fmla="*/ 111405 w 111404"/>
                  <a:gd name="connsiteY16" fmla="*/ 0 h 110870"/>
                  <a:gd name="connsiteX17" fmla="*/ 111405 w 111404"/>
                  <a:gd name="connsiteY17" fmla="*/ 2667 h 110870"/>
                  <a:gd name="connsiteX18" fmla="*/ 100550 w 111404"/>
                  <a:gd name="connsiteY18" fmla="*/ 8287 h 110870"/>
                  <a:gd name="connsiteX19" fmla="*/ 65129 w 111404"/>
                  <a:gd name="connsiteY19" fmla="*/ 58960 h 110870"/>
                  <a:gd name="connsiteX20" fmla="*/ 65129 w 111404"/>
                  <a:gd name="connsiteY20" fmla="*/ 101441 h 110870"/>
                  <a:gd name="connsiteX21" fmla="*/ 80269 w 111404"/>
                  <a:gd name="connsiteY21" fmla="*/ 108109 h 110870"/>
                  <a:gd name="connsiteX22" fmla="*/ 80269 w 111404"/>
                  <a:gd name="connsiteY22" fmla="*/ 110871 h 110870"/>
                  <a:gd name="connsiteX23" fmla="*/ 32565 w 111404"/>
                  <a:gd name="connsiteY23"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04" h="110870">
                    <a:moveTo>
                      <a:pt x="32565" y="110871"/>
                    </a:moveTo>
                    <a:lnTo>
                      <a:pt x="32565" y="108109"/>
                    </a:lnTo>
                    <a:lnTo>
                      <a:pt x="47704" y="101441"/>
                    </a:lnTo>
                    <a:lnTo>
                      <a:pt x="47704" y="59150"/>
                    </a:lnTo>
                    <a:lnTo>
                      <a:pt x="10569" y="8573"/>
                    </a:lnTo>
                    <a:lnTo>
                      <a:pt x="0" y="2667"/>
                    </a:lnTo>
                    <a:lnTo>
                      <a:pt x="0" y="0"/>
                    </a:lnTo>
                    <a:lnTo>
                      <a:pt x="43324" y="0"/>
                    </a:lnTo>
                    <a:lnTo>
                      <a:pt x="43324" y="2667"/>
                    </a:lnTo>
                    <a:lnTo>
                      <a:pt x="31041" y="8763"/>
                    </a:lnTo>
                    <a:lnTo>
                      <a:pt x="31041" y="9430"/>
                    </a:lnTo>
                    <a:lnTo>
                      <a:pt x="60749" y="49911"/>
                    </a:lnTo>
                    <a:lnTo>
                      <a:pt x="87600" y="9620"/>
                    </a:lnTo>
                    <a:lnTo>
                      <a:pt x="87600" y="8953"/>
                    </a:lnTo>
                    <a:lnTo>
                      <a:pt x="75222" y="2667"/>
                    </a:lnTo>
                    <a:lnTo>
                      <a:pt x="75222" y="0"/>
                    </a:lnTo>
                    <a:lnTo>
                      <a:pt x="111405" y="0"/>
                    </a:lnTo>
                    <a:lnTo>
                      <a:pt x="111405" y="2667"/>
                    </a:lnTo>
                    <a:lnTo>
                      <a:pt x="100550" y="8287"/>
                    </a:lnTo>
                    <a:lnTo>
                      <a:pt x="65129" y="58960"/>
                    </a:lnTo>
                    <a:lnTo>
                      <a:pt x="65129" y="101441"/>
                    </a:lnTo>
                    <a:lnTo>
                      <a:pt x="80269" y="108109"/>
                    </a:lnTo>
                    <a:lnTo>
                      <a:pt x="80269" y="110871"/>
                    </a:lnTo>
                    <a:lnTo>
                      <a:pt x="32565" y="110871"/>
                    </a:lnTo>
                    <a:close/>
                  </a:path>
                </a:pathLst>
              </a:custGeom>
              <a:solidFill>
                <a:srgbClr val="000000"/>
              </a:solidFill>
              <a:ln w="95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D5B9D77-25A8-6847-ADCE-E31D40076DDD}"/>
                  </a:ext>
                </a:extLst>
              </p:cNvPr>
              <p:cNvSpPr/>
              <p:nvPr/>
            </p:nvSpPr>
            <p:spPr>
              <a:xfrm>
                <a:off x="6668955" y="5720492"/>
                <a:ext cx="157776" cy="158781"/>
              </a:xfrm>
              <a:custGeom>
                <a:avLst/>
                <a:gdLst>
                  <a:gd name="connsiteX0" fmla="*/ 79126 w 157776"/>
                  <a:gd name="connsiteY0" fmla="*/ 158782 h 158781"/>
                  <a:gd name="connsiteX1" fmla="*/ 48180 w 157776"/>
                  <a:gd name="connsiteY1" fmla="*/ 152400 h 158781"/>
                  <a:gd name="connsiteX2" fmla="*/ 26756 w 157776"/>
                  <a:gd name="connsiteY2" fmla="*/ 132493 h 158781"/>
                  <a:gd name="connsiteX3" fmla="*/ 18948 w 157776"/>
                  <a:gd name="connsiteY3" fmla="*/ 97441 h 158781"/>
                  <a:gd name="connsiteX4" fmla="*/ 18948 w 157776"/>
                  <a:gd name="connsiteY4" fmla="*/ 11906 h 158781"/>
                  <a:gd name="connsiteX5" fmla="*/ 0 w 157776"/>
                  <a:gd name="connsiteY5" fmla="*/ 4763 h 158781"/>
                  <a:gd name="connsiteX6" fmla="*/ 0 w 157776"/>
                  <a:gd name="connsiteY6" fmla="*/ 0 h 158781"/>
                  <a:gd name="connsiteX7" fmla="*/ 56369 w 157776"/>
                  <a:gd name="connsiteY7" fmla="*/ 0 h 158781"/>
                  <a:gd name="connsiteX8" fmla="*/ 56369 w 157776"/>
                  <a:gd name="connsiteY8" fmla="*/ 4763 h 158781"/>
                  <a:gd name="connsiteX9" fmla="*/ 37421 w 157776"/>
                  <a:gd name="connsiteY9" fmla="*/ 11906 h 158781"/>
                  <a:gd name="connsiteX10" fmla="*/ 37421 w 157776"/>
                  <a:gd name="connsiteY10" fmla="*/ 94107 h 158781"/>
                  <a:gd name="connsiteX11" fmla="*/ 43419 w 157776"/>
                  <a:gd name="connsiteY11" fmla="*/ 125254 h 158781"/>
                  <a:gd name="connsiteX12" fmla="*/ 60083 w 157776"/>
                  <a:gd name="connsiteY12" fmla="*/ 141732 h 158781"/>
                  <a:gd name="connsiteX13" fmla="*/ 84458 w 157776"/>
                  <a:gd name="connsiteY13" fmla="*/ 146685 h 158781"/>
                  <a:gd name="connsiteX14" fmla="*/ 105025 w 157776"/>
                  <a:gd name="connsiteY14" fmla="*/ 142113 h 158781"/>
                  <a:gd name="connsiteX15" fmla="*/ 119784 w 157776"/>
                  <a:gd name="connsiteY15" fmla="*/ 127540 h 158781"/>
                  <a:gd name="connsiteX16" fmla="*/ 125402 w 157776"/>
                  <a:gd name="connsiteY16" fmla="*/ 101441 h 158781"/>
                  <a:gd name="connsiteX17" fmla="*/ 125402 w 157776"/>
                  <a:gd name="connsiteY17" fmla="*/ 11430 h 158781"/>
                  <a:gd name="connsiteX18" fmla="*/ 101693 w 157776"/>
                  <a:gd name="connsiteY18" fmla="*/ 4763 h 158781"/>
                  <a:gd name="connsiteX19" fmla="*/ 101693 w 157776"/>
                  <a:gd name="connsiteY19" fmla="*/ 0 h 158781"/>
                  <a:gd name="connsiteX20" fmla="*/ 157776 w 157776"/>
                  <a:gd name="connsiteY20" fmla="*/ 0 h 158781"/>
                  <a:gd name="connsiteX21" fmla="*/ 157776 w 157776"/>
                  <a:gd name="connsiteY21" fmla="*/ 4763 h 158781"/>
                  <a:gd name="connsiteX22" fmla="*/ 139018 w 157776"/>
                  <a:gd name="connsiteY22" fmla="*/ 11620 h 158781"/>
                  <a:gd name="connsiteX23" fmla="*/ 139018 w 157776"/>
                  <a:gd name="connsiteY23" fmla="*/ 97345 h 158781"/>
                  <a:gd name="connsiteX24" fmla="*/ 131210 w 157776"/>
                  <a:gd name="connsiteY24" fmla="*/ 132397 h 158781"/>
                  <a:gd name="connsiteX25" fmla="*/ 109786 w 157776"/>
                  <a:gd name="connsiteY25" fmla="*/ 152305 h 158781"/>
                  <a:gd name="connsiteX26" fmla="*/ 78840 w 157776"/>
                  <a:gd name="connsiteY26" fmla="*/ 158686 h 15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7776" h="158781">
                    <a:moveTo>
                      <a:pt x="79126" y="158782"/>
                    </a:moveTo>
                    <a:cubicBezTo>
                      <a:pt x="67605" y="158782"/>
                      <a:pt x="57321" y="156686"/>
                      <a:pt x="48180" y="152400"/>
                    </a:cubicBezTo>
                    <a:cubicBezTo>
                      <a:pt x="39135" y="148114"/>
                      <a:pt x="31993" y="141541"/>
                      <a:pt x="26756" y="132493"/>
                    </a:cubicBezTo>
                    <a:cubicBezTo>
                      <a:pt x="21519" y="123539"/>
                      <a:pt x="18948" y="111823"/>
                      <a:pt x="18948" y="97441"/>
                    </a:cubicBezTo>
                    <a:lnTo>
                      <a:pt x="18948" y="11906"/>
                    </a:lnTo>
                    <a:lnTo>
                      <a:pt x="0" y="4763"/>
                    </a:lnTo>
                    <a:lnTo>
                      <a:pt x="0" y="0"/>
                    </a:lnTo>
                    <a:lnTo>
                      <a:pt x="56369" y="0"/>
                    </a:lnTo>
                    <a:lnTo>
                      <a:pt x="56369" y="4763"/>
                    </a:lnTo>
                    <a:lnTo>
                      <a:pt x="37421" y="11906"/>
                    </a:lnTo>
                    <a:lnTo>
                      <a:pt x="37421" y="94107"/>
                    </a:lnTo>
                    <a:cubicBezTo>
                      <a:pt x="37421" y="107251"/>
                      <a:pt x="39420" y="117634"/>
                      <a:pt x="43419" y="125254"/>
                    </a:cubicBezTo>
                    <a:cubicBezTo>
                      <a:pt x="47419" y="132874"/>
                      <a:pt x="53036" y="138398"/>
                      <a:pt x="60083" y="141732"/>
                    </a:cubicBezTo>
                    <a:cubicBezTo>
                      <a:pt x="67224" y="145066"/>
                      <a:pt x="75317" y="146685"/>
                      <a:pt x="84458" y="146685"/>
                    </a:cubicBezTo>
                    <a:cubicBezTo>
                      <a:pt x="92076" y="146685"/>
                      <a:pt x="98931" y="145161"/>
                      <a:pt x="105025" y="142113"/>
                    </a:cubicBezTo>
                    <a:cubicBezTo>
                      <a:pt x="111215" y="139065"/>
                      <a:pt x="116071" y="134207"/>
                      <a:pt x="119784" y="127540"/>
                    </a:cubicBezTo>
                    <a:cubicBezTo>
                      <a:pt x="123498" y="120872"/>
                      <a:pt x="125402" y="112204"/>
                      <a:pt x="125402" y="101441"/>
                    </a:cubicBezTo>
                    <a:lnTo>
                      <a:pt x="125402" y="11430"/>
                    </a:lnTo>
                    <a:lnTo>
                      <a:pt x="101693" y="4763"/>
                    </a:lnTo>
                    <a:lnTo>
                      <a:pt x="101693" y="0"/>
                    </a:lnTo>
                    <a:lnTo>
                      <a:pt x="157776" y="0"/>
                    </a:lnTo>
                    <a:lnTo>
                      <a:pt x="157776" y="4763"/>
                    </a:lnTo>
                    <a:lnTo>
                      <a:pt x="139018" y="11620"/>
                    </a:lnTo>
                    <a:lnTo>
                      <a:pt x="139018" y="97345"/>
                    </a:lnTo>
                    <a:cubicBezTo>
                      <a:pt x="139018" y="111728"/>
                      <a:pt x="136447" y="123444"/>
                      <a:pt x="131210" y="132397"/>
                    </a:cubicBezTo>
                    <a:cubicBezTo>
                      <a:pt x="125973" y="141351"/>
                      <a:pt x="118832" y="148018"/>
                      <a:pt x="109786" y="152305"/>
                    </a:cubicBezTo>
                    <a:cubicBezTo>
                      <a:pt x="100741" y="156591"/>
                      <a:pt x="90362" y="158686"/>
                      <a:pt x="78840" y="158686"/>
                    </a:cubicBezTo>
                  </a:path>
                </a:pathLst>
              </a:custGeom>
              <a:solidFill>
                <a:srgbClr val="000000"/>
              </a:solidFill>
              <a:ln w="9515" cap="flat">
                <a:noFill/>
                <a:prstDash val="solid"/>
                <a:miter/>
              </a:ln>
            </p:spPr>
            <p:txBody>
              <a:bodyPr rtlCol="0" anchor="ctr"/>
              <a:lstStyle/>
              <a:p>
                <a:endParaRPr lang="en-US"/>
              </a:p>
            </p:txBody>
          </p:sp>
          <p:grpSp>
            <p:nvGrpSpPr>
              <p:cNvPr id="58" name="Graphic 12">
                <a:extLst>
                  <a:ext uri="{FF2B5EF4-FFF2-40B4-BE49-F238E27FC236}">
                    <a16:creationId xmlns:a16="http://schemas.microsoft.com/office/drawing/2014/main" id="{15F3B863-8DA4-8783-4F0C-9172DA779AA2}"/>
                  </a:ext>
                </a:extLst>
              </p:cNvPr>
              <p:cNvGrpSpPr/>
              <p:nvPr/>
            </p:nvGrpSpPr>
            <p:grpSpPr>
              <a:xfrm>
                <a:off x="5334025" y="5104384"/>
                <a:ext cx="1102344" cy="1102714"/>
                <a:chOff x="5334025" y="5104384"/>
                <a:chExt cx="1102344" cy="1102714"/>
              </a:xfrm>
            </p:grpSpPr>
            <p:sp>
              <p:nvSpPr>
                <p:cNvPr id="59" name="Freeform 58">
                  <a:extLst>
                    <a:ext uri="{FF2B5EF4-FFF2-40B4-BE49-F238E27FC236}">
                      <a16:creationId xmlns:a16="http://schemas.microsoft.com/office/drawing/2014/main" id="{B6693915-A901-1EF2-BD79-06DE475296B9}"/>
                    </a:ext>
                  </a:extLst>
                </p:cNvPr>
                <p:cNvSpPr/>
                <p:nvPr/>
              </p:nvSpPr>
              <p:spPr>
                <a:xfrm>
                  <a:off x="5334025" y="5104384"/>
                  <a:ext cx="1102344" cy="1102714"/>
                </a:xfrm>
                <a:custGeom>
                  <a:avLst/>
                  <a:gdLst>
                    <a:gd name="connsiteX0" fmla="*/ 1072605 w 1102344"/>
                    <a:gd name="connsiteY0" fmla="*/ 373126 h 1102714"/>
                    <a:gd name="connsiteX1" fmla="*/ 729344 w 1102344"/>
                    <a:gd name="connsiteY1" fmla="*/ 1072928 h 1102714"/>
                    <a:gd name="connsiteX2" fmla="*/ 29777 w 1102344"/>
                    <a:gd name="connsiteY2" fmla="*/ 729551 h 1102714"/>
                    <a:gd name="connsiteX3" fmla="*/ 372943 w 1102344"/>
                    <a:gd name="connsiteY3" fmla="*/ 29750 h 1102714"/>
                    <a:gd name="connsiteX4" fmla="*/ 1072509 w 1102344"/>
                    <a:gd name="connsiteY4" fmla="*/ 373126 h 1102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344" h="1102714">
                      <a:moveTo>
                        <a:pt x="1072605" y="373126"/>
                      </a:moveTo>
                      <a:cubicBezTo>
                        <a:pt x="1170965" y="661162"/>
                        <a:pt x="1017378" y="974534"/>
                        <a:pt x="729344" y="1072928"/>
                      </a:cubicBezTo>
                      <a:cubicBezTo>
                        <a:pt x="441405" y="1171416"/>
                        <a:pt x="128138" y="1017683"/>
                        <a:pt x="29777" y="729551"/>
                      </a:cubicBezTo>
                      <a:cubicBezTo>
                        <a:pt x="-68678" y="441515"/>
                        <a:pt x="85004" y="128143"/>
                        <a:pt x="372943" y="29750"/>
                      </a:cubicBezTo>
                      <a:cubicBezTo>
                        <a:pt x="660882" y="-68644"/>
                        <a:pt x="974149" y="84995"/>
                        <a:pt x="1072509" y="373126"/>
                      </a:cubicBezTo>
                    </a:path>
                  </a:pathLst>
                </a:custGeom>
                <a:solidFill>
                  <a:srgbClr val="A80050"/>
                </a:solidFill>
                <a:ln w="95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78E35910-9539-1468-C82D-BAF4DD4D3997}"/>
                    </a:ext>
                  </a:extLst>
                </p:cNvPr>
                <p:cNvSpPr/>
                <p:nvPr/>
              </p:nvSpPr>
              <p:spPr>
                <a:xfrm>
                  <a:off x="5413237" y="5171948"/>
                  <a:ext cx="951211" cy="966216"/>
                </a:xfrm>
                <a:custGeom>
                  <a:avLst/>
                  <a:gdLst>
                    <a:gd name="connsiteX0" fmla="*/ 951116 w 951211"/>
                    <a:gd name="connsiteY0" fmla="*/ 404336 h 966216"/>
                    <a:gd name="connsiteX1" fmla="*/ 949116 w 951211"/>
                    <a:gd name="connsiteY1" fmla="*/ 404908 h 966216"/>
                    <a:gd name="connsiteX2" fmla="*/ 941404 w 951211"/>
                    <a:gd name="connsiteY2" fmla="*/ 396050 h 966216"/>
                    <a:gd name="connsiteX3" fmla="*/ 914362 w 951211"/>
                    <a:gd name="connsiteY3" fmla="*/ 403193 h 966216"/>
                    <a:gd name="connsiteX4" fmla="*/ 916266 w 951211"/>
                    <a:gd name="connsiteY4" fmla="*/ 408432 h 966216"/>
                    <a:gd name="connsiteX5" fmla="*/ 911029 w 951211"/>
                    <a:gd name="connsiteY5" fmla="*/ 412433 h 966216"/>
                    <a:gd name="connsiteX6" fmla="*/ 908363 w 951211"/>
                    <a:gd name="connsiteY6" fmla="*/ 404813 h 966216"/>
                    <a:gd name="connsiteX7" fmla="*/ 872751 w 951211"/>
                    <a:gd name="connsiteY7" fmla="*/ 414242 h 966216"/>
                    <a:gd name="connsiteX8" fmla="*/ 870466 w 951211"/>
                    <a:gd name="connsiteY8" fmla="*/ 425768 h 966216"/>
                    <a:gd name="connsiteX9" fmla="*/ 868467 w 951211"/>
                    <a:gd name="connsiteY9" fmla="*/ 426339 h 966216"/>
                    <a:gd name="connsiteX10" fmla="*/ 859707 w 951211"/>
                    <a:gd name="connsiteY10" fmla="*/ 393097 h 966216"/>
                    <a:gd name="connsiteX11" fmla="*/ 861706 w 951211"/>
                    <a:gd name="connsiteY11" fmla="*/ 392525 h 966216"/>
                    <a:gd name="connsiteX12" fmla="*/ 869324 w 951211"/>
                    <a:gd name="connsiteY12" fmla="*/ 401193 h 966216"/>
                    <a:gd name="connsiteX13" fmla="*/ 902459 w 951211"/>
                    <a:gd name="connsiteY13" fmla="*/ 392430 h 966216"/>
                    <a:gd name="connsiteX14" fmla="*/ 900269 w 951211"/>
                    <a:gd name="connsiteY14" fmla="*/ 388715 h 966216"/>
                    <a:gd name="connsiteX15" fmla="*/ 859421 w 951211"/>
                    <a:gd name="connsiteY15" fmla="*/ 360236 h 966216"/>
                    <a:gd name="connsiteX16" fmla="*/ 858564 w 951211"/>
                    <a:gd name="connsiteY16" fmla="*/ 360426 h 966216"/>
                    <a:gd name="connsiteX17" fmla="*/ 856183 w 951211"/>
                    <a:gd name="connsiteY17" fmla="*/ 371666 h 966216"/>
                    <a:gd name="connsiteX18" fmla="*/ 854184 w 951211"/>
                    <a:gd name="connsiteY18" fmla="*/ 372237 h 966216"/>
                    <a:gd name="connsiteX19" fmla="*/ 845424 w 951211"/>
                    <a:gd name="connsiteY19" fmla="*/ 338995 h 966216"/>
                    <a:gd name="connsiteX20" fmla="*/ 847423 w 951211"/>
                    <a:gd name="connsiteY20" fmla="*/ 338423 h 966216"/>
                    <a:gd name="connsiteX21" fmla="*/ 855136 w 951211"/>
                    <a:gd name="connsiteY21" fmla="*/ 347282 h 966216"/>
                    <a:gd name="connsiteX22" fmla="*/ 923788 w 951211"/>
                    <a:gd name="connsiteY22" fmla="*/ 329184 h 966216"/>
                    <a:gd name="connsiteX23" fmla="*/ 926169 w 951211"/>
                    <a:gd name="connsiteY23" fmla="*/ 317754 h 966216"/>
                    <a:gd name="connsiteX24" fmla="*/ 928168 w 951211"/>
                    <a:gd name="connsiteY24" fmla="*/ 317183 h 966216"/>
                    <a:gd name="connsiteX25" fmla="*/ 936928 w 951211"/>
                    <a:gd name="connsiteY25" fmla="*/ 350425 h 966216"/>
                    <a:gd name="connsiteX26" fmla="*/ 934929 w 951211"/>
                    <a:gd name="connsiteY26" fmla="*/ 350996 h 966216"/>
                    <a:gd name="connsiteX27" fmla="*/ 927311 w 951211"/>
                    <a:gd name="connsiteY27" fmla="*/ 342424 h 966216"/>
                    <a:gd name="connsiteX28" fmla="*/ 871133 w 951211"/>
                    <a:gd name="connsiteY28" fmla="*/ 357283 h 966216"/>
                    <a:gd name="connsiteX29" fmla="*/ 882845 w 951211"/>
                    <a:gd name="connsiteY29" fmla="*/ 363188 h 966216"/>
                    <a:gd name="connsiteX30" fmla="*/ 905126 w 951211"/>
                    <a:gd name="connsiteY30" fmla="*/ 385286 h 966216"/>
                    <a:gd name="connsiteX31" fmla="*/ 908649 w 951211"/>
                    <a:gd name="connsiteY31" fmla="*/ 391001 h 966216"/>
                    <a:gd name="connsiteX32" fmla="*/ 938071 w 951211"/>
                    <a:gd name="connsiteY32" fmla="*/ 383191 h 966216"/>
                    <a:gd name="connsiteX33" fmla="*/ 940451 w 951211"/>
                    <a:gd name="connsiteY33" fmla="*/ 371856 h 966216"/>
                    <a:gd name="connsiteX34" fmla="*/ 942451 w 951211"/>
                    <a:gd name="connsiteY34" fmla="*/ 371285 h 966216"/>
                    <a:gd name="connsiteX35" fmla="*/ 951211 w 951211"/>
                    <a:gd name="connsiteY35" fmla="*/ 404527 h 966216"/>
                    <a:gd name="connsiteX36" fmla="*/ 921693 w 951211"/>
                    <a:gd name="connsiteY36" fmla="*/ 539115 h 966216"/>
                    <a:gd name="connsiteX37" fmla="*/ 907982 w 951211"/>
                    <a:gd name="connsiteY37" fmla="*/ 553784 h 966216"/>
                    <a:gd name="connsiteX38" fmla="*/ 922646 w 951211"/>
                    <a:gd name="connsiteY38" fmla="*/ 567500 h 966216"/>
                    <a:gd name="connsiteX39" fmla="*/ 936357 w 951211"/>
                    <a:gd name="connsiteY39" fmla="*/ 552831 h 966216"/>
                    <a:gd name="connsiteX40" fmla="*/ 921693 w 951211"/>
                    <a:gd name="connsiteY40" fmla="*/ 539115 h 966216"/>
                    <a:gd name="connsiteX41" fmla="*/ 875608 w 951211"/>
                    <a:gd name="connsiteY41" fmla="*/ 746474 h 966216"/>
                    <a:gd name="connsiteX42" fmla="*/ 877322 w 951211"/>
                    <a:gd name="connsiteY42" fmla="*/ 747713 h 966216"/>
                    <a:gd name="connsiteX43" fmla="*/ 856088 w 951211"/>
                    <a:gd name="connsiteY43" fmla="*/ 777812 h 966216"/>
                    <a:gd name="connsiteX44" fmla="*/ 854374 w 951211"/>
                    <a:gd name="connsiteY44" fmla="*/ 776573 h 966216"/>
                    <a:gd name="connsiteX45" fmla="*/ 856850 w 951211"/>
                    <a:gd name="connsiteY45" fmla="*/ 764096 h 966216"/>
                    <a:gd name="connsiteX46" fmla="*/ 830189 w 951211"/>
                    <a:gd name="connsiteY46" fmla="*/ 745236 h 966216"/>
                    <a:gd name="connsiteX47" fmla="*/ 781818 w 951211"/>
                    <a:gd name="connsiteY47" fmla="*/ 746093 h 966216"/>
                    <a:gd name="connsiteX48" fmla="*/ 773439 w 951211"/>
                    <a:gd name="connsiteY48" fmla="*/ 750189 h 966216"/>
                    <a:gd name="connsiteX49" fmla="*/ 771725 w 951211"/>
                    <a:gd name="connsiteY49" fmla="*/ 748951 h 966216"/>
                    <a:gd name="connsiteX50" fmla="*/ 791054 w 951211"/>
                    <a:gd name="connsiteY50" fmla="*/ 721614 h 966216"/>
                    <a:gd name="connsiteX51" fmla="*/ 792768 w 951211"/>
                    <a:gd name="connsiteY51" fmla="*/ 722757 h 966216"/>
                    <a:gd name="connsiteX52" fmla="*/ 791150 w 951211"/>
                    <a:gd name="connsiteY52" fmla="*/ 733235 h 966216"/>
                    <a:gd name="connsiteX53" fmla="*/ 791530 w 951211"/>
                    <a:gd name="connsiteY53" fmla="*/ 733520 h 966216"/>
                    <a:gd name="connsiteX54" fmla="*/ 830284 w 951211"/>
                    <a:gd name="connsiteY54" fmla="*/ 732758 h 966216"/>
                    <a:gd name="connsiteX55" fmla="*/ 816858 w 951211"/>
                    <a:gd name="connsiteY55" fmla="*/ 697802 h 966216"/>
                    <a:gd name="connsiteX56" fmla="*/ 816478 w 951211"/>
                    <a:gd name="connsiteY56" fmla="*/ 697516 h 966216"/>
                    <a:gd name="connsiteX57" fmla="*/ 807051 w 951211"/>
                    <a:gd name="connsiteY57" fmla="*/ 702564 h 966216"/>
                    <a:gd name="connsiteX58" fmla="*/ 805337 w 951211"/>
                    <a:gd name="connsiteY58" fmla="*/ 701326 h 966216"/>
                    <a:gd name="connsiteX59" fmla="*/ 821524 w 951211"/>
                    <a:gd name="connsiteY59" fmla="*/ 678466 h 966216"/>
                    <a:gd name="connsiteX60" fmla="*/ 823238 w 951211"/>
                    <a:gd name="connsiteY60" fmla="*/ 679704 h 966216"/>
                    <a:gd name="connsiteX61" fmla="*/ 821905 w 951211"/>
                    <a:gd name="connsiteY61" fmla="*/ 689039 h 966216"/>
                    <a:gd name="connsiteX62" fmla="*/ 838092 w 951211"/>
                    <a:gd name="connsiteY62" fmla="*/ 733997 h 966216"/>
                    <a:gd name="connsiteX63" fmla="*/ 864944 w 951211"/>
                    <a:gd name="connsiteY63" fmla="*/ 752951 h 966216"/>
                    <a:gd name="connsiteX64" fmla="*/ 875894 w 951211"/>
                    <a:gd name="connsiteY64" fmla="*/ 746379 h 966216"/>
                    <a:gd name="connsiteX65" fmla="*/ 207273 w 951211"/>
                    <a:gd name="connsiteY65" fmla="*/ 87440 h 966216"/>
                    <a:gd name="connsiteX66" fmla="*/ 245932 w 951211"/>
                    <a:gd name="connsiteY66" fmla="*/ 147066 h 966216"/>
                    <a:gd name="connsiteX67" fmla="*/ 239838 w 951211"/>
                    <a:gd name="connsiteY67" fmla="*/ 157163 h 966216"/>
                    <a:gd name="connsiteX68" fmla="*/ 240980 w 951211"/>
                    <a:gd name="connsiteY68" fmla="*/ 158877 h 966216"/>
                    <a:gd name="connsiteX69" fmla="*/ 270022 w 951211"/>
                    <a:gd name="connsiteY69" fmla="*/ 140018 h 966216"/>
                    <a:gd name="connsiteX70" fmla="*/ 268879 w 951211"/>
                    <a:gd name="connsiteY70" fmla="*/ 138303 h 966216"/>
                    <a:gd name="connsiteX71" fmla="*/ 257263 w 951211"/>
                    <a:gd name="connsiteY71" fmla="*/ 139637 h 966216"/>
                    <a:gd name="connsiteX72" fmla="*/ 218604 w 951211"/>
                    <a:gd name="connsiteY72" fmla="*/ 80010 h 966216"/>
                    <a:gd name="connsiteX73" fmla="*/ 224603 w 951211"/>
                    <a:gd name="connsiteY73" fmla="*/ 69914 h 966216"/>
                    <a:gd name="connsiteX74" fmla="*/ 223460 w 951211"/>
                    <a:gd name="connsiteY74" fmla="*/ 68199 h 966216"/>
                    <a:gd name="connsiteX75" fmla="*/ 194419 w 951211"/>
                    <a:gd name="connsiteY75" fmla="*/ 87058 h 966216"/>
                    <a:gd name="connsiteX76" fmla="*/ 195561 w 951211"/>
                    <a:gd name="connsiteY76" fmla="*/ 88773 h 966216"/>
                    <a:gd name="connsiteX77" fmla="*/ 207273 w 951211"/>
                    <a:gd name="connsiteY77" fmla="*/ 87344 h 966216"/>
                    <a:gd name="connsiteX78" fmla="*/ 327343 w 951211"/>
                    <a:gd name="connsiteY78" fmla="*/ 23050 h 966216"/>
                    <a:gd name="connsiteX79" fmla="*/ 326867 w 951211"/>
                    <a:gd name="connsiteY79" fmla="*/ 21050 h 966216"/>
                    <a:gd name="connsiteX80" fmla="*/ 361812 w 951211"/>
                    <a:gd name="connsiteY80" fmla="*/ 12763 h 966216"/>
                    <a:gd name="connsiteX81" fmla="*/ 362288 w 951211"/>
                    <a:gd name="connsiteY81" fmla="*/ 14764 h 966216"/>
                    <a:gd name="connsiteX82" fmla="*/ 352004 w 951211"/>
                    <a:gd name="connsiteY82" fmla="*/ 22574 h 966216"/>
                    <a:gd name="connsiteX83" fmla="*/ 368477 w 951211"/>
                    <a:gd name="connsiteY83" fmla="*/ 91821 h 966216"/>
                    <a:gd name="connsiteX84" fmla="*/ 398376 w 951211"/>
                    <a:gd name="connsiteY84" fmla="*/ 84677 h 966216"/>
                    <a:gd name="connsiteX85" fmla="*/ 402184 w 951211"/>
                    <a:gd name="connsiteY85" fmla="*/ 60865 h 966216"/>
                    <a:gd name="connsiteX86" fmla="*/ 404184 w 951211"/>
                    <a:gd name="connsiteY86" fmla="*/ 60388 h 966216"/>
                    <a:gd name="connsiteX87" fmla="*/ 410944 w 951211"/>
                    <a:gd name="connsiteY87" fmla="*/ 89059 h 966216"/>
                    <a:gd name="connsiteX88" fmla="*/ 346577 w 951211"/>
                    <a:gd name="connsiteY88" fmla="*/ 104394 h 966216"/>
                    <a:gd name="connsiteX89" fmla="*/ 346101 w 951211"/>
                    <a:gd name="connsiteY89" fmla="*/ 102394 h 966216"/>
                    <a:gd name="connsiteX90" fmla="*/ 355147 w 951211"/>
                    <a:gd name="connsiteY90" fmla="*/ 94869 h 966216"/>
                    <a:gd name="connsiteX91" fmla="*/ 338674 w 951211"/>
                    <a:gd name="connsiteY91" fmla="*/ 25718 h 966216"/>
                    <a:gd name="connsiteX92" fmla="*/ 327248 w 951211"/>
                    <a:gd name="connsiteY92" fmla="*/ 23050 h 966216"/>
                    <a:gd name="connsiteX93" fmla="*/ 383807 w 951211"/>
                    <a:gd name="connsiteY93" fmla="*/ 953072 h 966216"/>
                    <a:gd name="connsiteX94" fmla="*/ 353909 w 951211"/>
                    <a:gd name="connsiteY94" fmla="*/ 946023 h 966216"/>
                    <a:gd name="connsiteX95" fmla="*/ 370191 w 951211"/>
                    <a:gd name="connsiteY95" fmla="*/ 876681 h 966216"/>
                    <a:gd name="connsiteX96" fmla="*/ 382855 w 951211"/>
                    <a:gd name="connsiteY96" fmla="*/ 874300 h 966216"/>
                    <a:gd name="connsiteX97" fmla="*/ 383331 w 951211"/>
                    <a:gd name="connsiteY97" fmla="*/ 872300 h 966216"/>
                    <a:gd name="connsiteX98" fmla="*/ 348386 w 951211"/>
                    <a:gd name="connsiteY98" fmla="*/ 864108 h 966216"/>
                    <a:gd name="connsiteX99" fmla="*/ 347910 w 951211"/>
                    <a:gd name="connsiteY99" fmla="*/ 866108 h 966216"/>
                    <a:gd name="connsiteX100" fmla="*/ 356956 w 951211"/>
                    <a:gd name="connsiteY100" fmla="*/ 873538 h 966216"/>
                    <a:gd name="connsiteX101" fmla="*/ 340769 w 951211"/>
                    <a:gd name="connsiteY101" fmla="*/ 942785 h 966216"/>
                    <a:gd name="connsiteX102" fmla="*/ 329343 w 951211"/>
                    <a:gd name="connsiteY102" fmla="*/ 945452 h 966216"/>
                    <a:gd name="connsiteX103" fmla="*/ 328866 w 951211"/>
                    <a:gd name="connsiteY103" fmla="*/ 947452 h 966216"/>
                    <a:gd name="connsiteX104" fmla="*/ 393234 w 951211"/>
                    <a:gd name="connsiteY104" fmla="*/ 962501 h 966216"/>
                    <a:gd name="connsiteX105" fmla="*/ 399994 w 951211"/>
                    <a:gd name="connsiteY105" fmla="*/ 933831 h 966216"/>
                    <a:gd name="connsiteX106" fmla="*/ 397995 w 951211"/>
                    <a:gd name="connsiteY106" fmla="*/ 933355 h 966216"/>
                    <a:gd name="connsiteX107" fmla="*/ 383902 w 951211"/>
                    <a:gd name="connsiteY107" fmla="*/ 952976 h 966216"/>
                    <a:gd name="connsiteX108" fmla="*/ 602047 w 951211"/>
                    <a:gd name="connsiteY108" fmla="*/ 865251 h 966216"/>
                    <a:gd name="connsiteX109" fmla="*/ 602428 w 951211"/>
                    <a:gd name="connsiteY109" fmla="*/ 867251 h 966216"/>
                    <a:gd name="connsiteX110" fmla="*/ 594715 w 951211"/>
                    <a:gd name="connsiteY110" fmla="*/ 873347 h 966216"/>
                    <a:gd name="connsiteX111" fmla="*/ 584527 w 951211"/>
                    <a:gd name="connsiteY111" fmla="*/ 955929 h 966216"/>
                    <a:gd name="connsiteX112" fmla="*/ 579290 w 951211"/>
                    <a:gd name="connsiteY112" fmla="*/ 956882 h 966216"/>
                    <a:gd name="connsiteX113" fmla="*/ 545487 w 951211"/>
                    <a:gd name="connsiteY113" fmla="*/ 899732 h 966216"/>
                    <a:gd name="connsiteX114" fmla="*/ 544630 w 951211"/>
                    <a:gd name="connsiteY114" fmla="*/ 899922 h 966216"/>
                    <a:gd name="connsiteX115" fmla="*/ 532252 w 951211"/>
                    <a:gd name="connsiteY115" fmla="*/ 965264 h 966216"/>
                    <a:gd name="connsiteX116" fmla="*/ 527110 w 951211"/>
                    <a:gd name="connsiteY116" fmla="*/ 966216 h 966216"/>
                    <a:gd name="connsiteX117" fmla="*/ 489499 w 951211"/>
                    <a:gd name="connsiteY117" fmla="*/ 892207 h 966216"/>
                    <a:gd name="connsiteX118" fmla="*/ 478930 w 951211"/>
                    <a:gd name="connsiteY118" fmla="*/ 889159 h 966216"/>
                    <a:gd name="connsiteX119" fmla="*/ 478549 w 951211"/>
                    <a:gd name="connsiteY119" fmla="*/ 887159 h 966216"/>
                    <a:gd name="connsiteX120" fmla="*/ 512923 w 951211"/>
                    <a:gd name="connsiteY120" fmla="*/ 881063 h 966216"/>
                    <a:gd name="connsiteX121" fmla="*/ 513304 w 951211"/>
                    <a:gd name="connsiteY121" fmla="*/ 883063 h 966216"/>
                    <a:gd name="connsiteX122" fmla="*/ 503306 w 951211"/>
                    <a:gd name="connsiteY122" fmla="*/ 889730 h 966216"/>
                    <a:gd name="connsiteX123" fmla="*/ 528443 w 951211"/>
                    <a:gd name="connsiteY123" fmla="*/ 940880 h 966216"/>
                    <a:gd name="connsiteX124" fmla="*/ 529205 w 951211"/>
                    <a:gd name="connsiteY124" fmla="*/ 940880 h 966216"/>
                    <a:gd name="connsiteX125" fmla="*/ 540441 w 951211"/>
                    <a:gd name="connsiteY125" fmla="*/ 875538 h 966216"/>
                    <a:gd name="connsiteX126" fmla="*/ 545773 w 951211"/>
                    <a:gd name="connsiteY126" fmla="*/ 874586 h 966216"/>
                    <a:gd name="connsiteX127" fmla="*/ 579099 w 951211"/>
                    <a:gd name="connsiteY127" fmla="*/ 931926 h 966216"/>
                    <a:gd name="connsiteX128" fmla="*/ 579861 w 951211"/>
                    <a:gd name="connsiteY128" fmla="*/ 931926 h 966216"/>
                    <a:gd name="connsiteX129" fmla="*/ 585764 w 951211"/>
                    <a:gd name="connsiteY129" fmla="*/ 875252 h 966216"/>
                    <a:gd name="connsiteX130" fmla="*/ 574053 w 951211"/>
                    <a:gd name="connsiteY130" fmla="*/ 872300 h 966216"/>
                    <a:gd name="connsiteX131" fmla="*/ 573672 w 951211"/>
                    <a:gd name="connsiteY131" fmla="*/ 870204 h 966216"/>
                    <a:gd name="connsiteX132" fmla="*/ 602047 w 951211"/>
                    <a:gd name="connsiteY132" fmla="*/ 865156 h 966216"/>
                    <a:gd name="connsiteX133" fmla="*/ 226983 w 951211"/>
                    <a:gd name="connsiteY133" fmla="*/ 850392 h 966216"/>
                    <a:gd name="connsiteX134" fmla="*/ 196418 w 951211"/>
                    <a:gd name="connsiteY134" fmla="*/ 848297 h 966216"/>
                    <a:gd name="connsiteX135" fmla="*/ 196418 w 951211"/>
                    <a:gd name="connsiteY135" fmla="*/ 848297 h 966216"/>
                    <a:gd name="connsiteX136" fmla="*/ 232696 w 951211"/>
                    <a:gd name="connsiteY136" fmla="*/ 824484 h 966216"/>
                    <a:gd name="connsiteX137" fmla="*/ 226983 w 951211"/>
                    <a:gd name="connsiteY137" fmla="*/ 850392 h 966216"/>
                    <a:gd name="connsiteX138" fmla="*/ 239266 w 951211"/>
                    <a:gd name="connsiteY138" fmla="*/ 854869 h 966216"/>
                    <a:gd name="connsiteX139" fmla="*/ 248217 w 951211"/>
                    <a:gd name="connsiteY139" fmla="*/ 813245 h 966216"/>
                    <a:gd name="connsiteX140" fmla="*/ 242313 w 951211"/>
                    <a:gd name="connsiteY140" fmla="*/ 809149 h 966216"/>
                    <a:gd name="connsiteX141" fmla="*/ 169091 w 951211"/>
                    <a:gd name="connsiteY141" fmla="*/ 856202 h 966216"/>
                    <a:gd name="connsiteX142" fmla="*/ 159855 w 951211"/>
                    <a:gd name="connsiteY142" fmla="*/ 855059 h 966216"/>
                    <a:gd name="connsiteX143" fmla="*/ 158712 w 951211"/>
                    <a:gd name="connsiteY143" fmla="*/ 856774 h 966216"/>
                    <a:gd name="connsiteX144" fmla="*/ 181850 w 951211"/>
                    <a:gd name="connsiteY144" fmla="*/ 872776 h 966216"/>
                    <a:gd name="connsiteX145" fmla="*/ 182993 w 951211"/>
                    <a:gd name="connsiteY145" fmla="*/ 871061 h 966216"/>
                    <a:gd name="connsiteX146" fmla="*/ 176613 w 951211"/>
                    <a:gd name="connsiteY146" fmla="*/ 861346 h 966216"/>
                    <a:gd name="connsiteX147" fmla="*/ 225650 w 951211"/>
                    <a:gd name="connsiteY147" fmla="*/ 856107 h 966216"/>
                    <a:gd name="connsiteX148" fmla="*/ 218223 w 951211"/>
                    <a:gd name="connsiteY148" fmla="*/ 889826 h 966216"/>
                    <a:gd name="connsiteX149" fmla="*/ 206226 w 951211"/>
                    <a:gd name="connsiteY149" fmla="*/ 887063 h 966216"/>
                    <a:gd name="connsiteX150" fmla="*/ 205083 w 951211"/>
                    <a:gd name="connsiteY150" fmla="*/ 888778 h 966216"/>
                    <a:gd name="connsiteX151" fmla="*/ 233363 w 951211"/>
                    <a:gd name="connsiteY151" fmla="*/ 908304 h 966216"/>
                    <a:gd name="connsiteX152" fmla="*/ 234505 w 951211"/>
                    <a:gd name="connsiteY152" fmla="*/ 906590 h 966216"/>
                    <a:gd name="connsiteX153" fmla="*/ 230030 w 951211"/>
                    <a:gd name="connsiteY153" fmla="*/ 897731 h 966216"/>
                    <a:gd name="connsiteX154" fmla="*/ 237933 w 951211"/>
                    <a:gd name="connsiteY154" fmla="*/ 860774 h 966216"/>
                    <a:gd name="connsiteX155" fmla="*/ 237933 w 951211"/>
                    <a:gd name="connsiteY155" fmla="*/ 860774 h 966216"/>
                    <a:gd name="connsiteX156" fmla="*/ 248788 w 951211"/>
                    <a:gd name="connsiteY156" fmla="*/ 866775 h 966216"/>
                    <a:gd name="connsiteX157" fmla="*/ 250121 w 951211"/>
                    <a:gd name="connsiteY157" fmla="*/ 860489 h 966216"/>
                    <a:gd name="connsiteX158" fmla="*/ 239266 w 951211"/>
                    <a:gd name="connsiteY158" fmla="*/ 854774 h 966216"/>
                    <a:gd name="connsiteX159" fmla="*/ 239266 w 951211"/>
                    <a:gd name="connsiteY159" fmla="*/ 854774 h 966216"/>
                    <a:gd name="connsiteX160" fmla="*/ 51782 w 951211"/>
                    <a:gd name="connsiteY160" fmla="*/ 552069 h 966216"/>
                    <a:gd name="connsiteX161" fmla="*/ 38547 w 951211"/>
                    <a:gd name="connsiteY161" fmla="*/ 566166 h 966216"/>
                    <a:gd name="connsiteX162" fmla="*/ 24455 w 951211"/>
                    <a:gd name="connsiteY162" fmla="*/ 552926 h 966216"/>
                    <a:gd name="connsiteX163" fmla="*/ 37690 w 951211"/>
                    <a:gd name="connsiteY163" fmla="*/ 538829 h 966216"/>
                    <a:gd name="connsiteX164" fmla="*/ 51782 w 951211"/>
                    <a:gd name="connsiteY164" fmla="*/ 552069 h 966216"/>
                    <a:gd name="connsiteX165" fmla="*/ 79110 w 951211"/>
                    <a:gd name="connsiteY165" fmla="*/ 406051 h 966216"/>
                    <a:gd name="connsiteX166" fmla="*/ 86156 w 951211"/>
                    <a:gd name="connsiteY166" fmla="*/ 389953 h 966216"/>
                    <a:gd name="connsiteX167" fmla="*/ 87489 w 951211"/>
                    <a:gd name="connsiteY167" fmla="*/ 378428 h 966216"/>
                    <a:gd name="connsiteX168" fmla="*/ 86441 w 951211"/>
                    <a:gd name="connsiteY168" fmla="*/ 366427 h 966216"/>
                    <a:gd name="connsiteX169" fmla="*/ 83014 w 951211"/>
                    <a:gd name="connsiteY169" fmla="*/ 356045 h 966216"/>
                    <a:gd name="connsiteX170" fmla="*/ 63113 w 951211"/>
                    <a:gd name="connsiteY170" fmla="*/ 351282 h 966216"/>
                    <a:gd name="connsiteX171" fmla="*/ 59685 w 951211"/>
                    <a:gd name="connsiteY171" fmla="*/ 341186 h 966216"/>
                    <a:gd name="connsiteX172" fmla="*/ 57686 w 951211"/>
                    <a:gd name="connsiteY172" fmla="*/ 340709 h 966216"/>
                    <a:gd name="connsiteX173" fmla="*/ 49783 w 951211"/>
                    <a:gd name="connsiteY173" fmla="*/ 374047 h 966216"/>
                    <a:gd name="connsiteX174" fmla="*/ 51782 w 951211"/>
                    <a:gd name="connsiteY174" fmla="*/ 374523 h 966216"/>
                    <a:gd name="connsiteX175" fmla="*/ 59590 w 951211"/>
                    <a:gd name="connsiteY175" fmla="*/ 364522 h 966216"/>
                    <a:gd name="connsiteX176" fmla="*/ 81204 w 951211"/>
                    <a:gd name="connsiteY176" fmla="*/ 369665 h 966216"/>
                    <a:gd name="connsiteX177" fmla="*/ 81204 w 951211"/>
                    <a:gd name="connsiteY177" fmla="*/ 377285 h 966216"/>
                    <a:gd name="connsiteX178" fmla="*/ 79967 w 951211"/>
                    <a:gd name="connsiteY178" fmla="*/ 384620 h 966216"/>
                    <a:gd name="connsiteX179" fmla="*/ 71397 w 951211"/>
                    <a:gd name="connsiteY179" fmla="*/ 400145 h 966216"/>
                    <a:gd name="connsiteX180" fmla="*/ 55305 w 951211"/>
                    <a:gd name="connsiteY180" fmla="*/ 408813 h 966216"/>
                    <a:gd name="connsiteX181" fmla="*/ 33310 w 951211"/>
                    <a:gd name="connsiteY181" fmla="*/ 408242 h 966216"/>
                    <a:gd name="connsiteX182" fmla="*/ 17028 w 951211"/>
                    <a:gd name="connsiteY182" fmla="*/ 399955 h 966216"/>
                    <a:gd name="connsiteX183" fmla="*/ 7887 w 951211"/>
                    <a:gd name="connsiteY183" fmla="*/ 385667 h 966216"/>
                    <a:gd name="connsiteX184" fmla="*/ 7506 w 951211"/>
                    <a:gd name="connsiteY184" fmla="*/ 367951 h 966216"/>
                    <a:gd name="connsiteX185" fmla="*/ 10743 w 951211"/>
                    <a:gd name="connsiteY185" fmla="*/ 360045 h 966216"/>
                    <a:gd name="connsiteX186" fmla="*/ 17313 w 951211"/>
                    <a:gd name="connsiteY186" fmla="*/ 352616 h 966216"/>
                    <a:gd name="connsiteX187" fmla="*/ 34643 w 951211"/>
                    <a:gd name="connsiteY187" fmla="*/ 347091 h 966216"/>
                    <a:gd name="connsiteX188" fmla="*/ 35119 w 951211"/>
                    <a:gd name="connsiteY188" fmla="*/ 345091 h 966216"/>
                    <a:gd name="connsiteX189" fmla="*/ 13695 w 951211"/>
                    <a:gd name="connsiteY189" fmla="*/ 340804 h 966216"/>
                    <a:gd name="connsiteX190" fmla="*/ 8839 w 951211"/>
                    <a:gd name="connsiteY190" fmla="*/ 347282 h 966216"/>
                    <a:gd name="connsiteX191" fmla="*/ 4744 w 951211"/>
                    <a:gd name="connsiteY191" fmla="*/ 355187 h 966216"/>
                    <a:gd name="connsiteX192" fmla="*/ 1317 w 951211"/>
                    <a:gd name="connsiteY192" fmla="*/ 366332 h 966216"/>
                    <a:gd name="connsiteX193" fmla="*/ 555 w 951211"/>
                    <a:gd name="connsiteY193" fmla="*/ 384715 h 966216"/>
                    <a:gd name="connsiteX194" fmla="*/ 6554 w 951211"/>
                    <a:gd name="connsiteY194" fmla="*/ 401479 h 966216"/>
                    <a:gd name="connsiteX195" fmla="*/ 18551 w 951211"/>
                    <a:gd name="connsiteY195" fmla="*/ 414814 h 966216"/>
                    <a:gd name="connsiteX196" fmla="*/ 35595 w 951211"/>
                    <a:gd name="connsiteY196" fmla="*/ 422624 h 966216"/>
                    <a:gd name="connsiteX197" fmla="*/ 52639 w 951211"/>
                    <a:gd name="connsiteY197" fmla="*/ 423291 h 966216"/>
                    <a:gd name="connsiteX198" fmla="*/ 67684 w 951211"/>
                    <a:gd name="connsiteY198" fmla="*/ 417481 h 966216"/>
                    <a:gd name="connsiteX199" fmla="*/ 79395 w 951211"/>
                    <a:gd name="connsiteY199" fmla="*/ 406051 h 966216"/>
                    <a:gd name="connsiteX200" fmla="*/ 150714 w 951211"/>
                    <a:gd name="connsiteY200" fmla="*/ 724090 h 966216"/>
                    <a:gd name="connsiteX201" fmla="*/ 152047 w 951211"/>
                    <a:gd name="connsiteY201" fmla="*/ 732092 h 966216"/>
                    <a:gd name="connsiteX202" fmla="*/ 134241 w 951211"/>
                    <a:gd name="connsiteY202" fmla="*/ 744665 h 966216"/>
                    <a:gd name="connsiteX203" fmla="*/ 133098 w 951211"/>
                    <a:gd name="connsiteY203" fmla="*/ 742950 h 966216"/>
                    <a:gd name="connsiteX204" fmla="*/ 141001 w 951211"/>
                    <a:gd name="connsiteY204" fmla="*/ 726662 h 966216"/>
                    <a:gd name="connsiteX205" fmla="*/ 140144 w 951211"/>
                    <a:gd name="connsiteY205" fmla="*/ 716852 h 966216"/>
                    <a:gd name="connsiteX206" fmla="*/ 136621 w 951211"/>
                    <a:gd name="connsiteY206" fmla="*/ 709041 h 966216"/>
                    <a:gd name="connsiteX207" fmla="*/ 123576 w 951211"/>
                    <a:gd name="connsiteY207" fmla="*/ 697135 h 966216"/>
                    <a:gd name="connsiteX208" fmla="*/ 106913 w 951211"/>
                    <a:gd name="connsiteY208" fmla="*/ 693896 h 966216"/>
                    <a:gd name="connsiteX209" fmla="*/ 89679 w 951211"/>
                    <a:gd name="connsiteY209" fmla="*/ 699992 h 966216"/>
                    <a:gd name="connsiteX210" fmla="*/ 74158 w 951211"/>
                    <a:gd name="connsiteY210" fmla="*/ 715518 h 966216"/>
                    <a:gd name="connsiteX211" fmla="*/ 69302 w 951211"/>
                    <a:gd name="connsiteY211" fmla="*/ 733139 h 966216"/>
                    <a:gd name="connsiteX212" fmla="*/ 74634 w 951211"/>
                    <a:gd name="connsiteY212" fmla="*/ 749999 h 966216"/>
                    <a:gd name="connsiteX213" fmla="*/ 79110 w 951211"/>
                    <a:gd name="connsiteY213" fmla="*/ 755999 h 966216"/>
                    <a:gd name="connsiteX214" fmla="*/ 84632 w 951211"/>
                    <a:gd name="connsiteY214" fmla="*/ 761333 h 966216"/>
                    <a:gd name="connsiteX215" fmla="*/ 103200 w 951211"/>
                    <a:gd name="connsiteY215" fmla="*/ 749237 h 966216"/>
                    <a:gd name="connsiteX216" fmla="*/ 101391 w 951211"/>
                    <a:gd name="connsiteY216" fmla="*/ 736664 h 966216"/>
                    <a:gd name="connsiteX217" fmla="*/ 103105 w 951211"/>
                    <a:gd name="connsiteY217" fmla="*/ 735521 h 966216"/>
                    <a:gd name="connsiteX218" fmla="*/ 121767 w 951211"/>
                    <a:gd name="connsiteY218" fmla="*/ 764191 h 966216"/>
                    <a:gd name="connsiteX219" fmla="*/ 120053 w 951211"/>
                    <a:gd name="connsiteY219" fmla="*/ 765334 h 966216"/>
                    <a:gd name="connsiteX220" fmla="*/ 110341 w 951211"/>
                    <a:gd name="connsiteY220" fmla="*/ 760857 h 966216"/>
                    <a:gd name="connsiteX221" fmla="*/ 93202 w 951211"/>
                    <a:gd name="connsiteY221" fmla="*/ 772001 h 966216"/>
                    <a:gd name="connsiteX222" fmla="*/ 83299 w 951211"/>
                    <a:gd name="connsiteY222" fmla="*/ 767334 h 966216"/>
                    <a:gd name="connsiteX223" fmla="*/ 73873 w 951211"/>
                    <a:gd name="connsiteY223" fmla="*/ 759809 h 966216"/>
                    <a:gd name="connsiteX224" fmla="*/ 66446 w 951211"/>
                    <a:gd name="connsiteY224" fmla="*/ 750856 h 966216"/>
                    <a:gd name="connsiteX225" fmla="*/ 59590 w 951211"/>
                    <a:gd name="connsiteY225" fmla="*/ 734663 h 966216"/>
                    <a:gd name="connsiteX226" fmla="*/ 59400 w 951211"/>
                    <a:gd name="connsiteY226" fmla="*/ 718280 h 966216"/>
                    <a:gd name="connsiteX227" fmla="*/ 65589 w 951211"/>
                    <a:gd name="connsiteY227" fmla="*/ 703326 h 966216"/>
                    <a:gd name="connsiteX228" fmla="*/ 77777 w 951211"/>
                    <a:gd name="connsiteY228" fmla="*/ 691420 h 966216"/>
                    <a:gd name="connsiteX229" fmla="*/ 95202 w 951211"/>
                    <a:gd name="connsiteY229" fmla="*/ 684467 h 966216"/>
                    <a:gd name="connsiteX230" fmla="*/ 113103 w 951211"/>
                    <a:gd name="connsiteY230" fmla="*/ 684943 h 966216"/>
                    <a:gd name="connsiteX231" fmla="*/ 129385 w 951211"/>
                    <a:gd name="connsiteY231" fmla="*/ 692182 h 966216"/>
                    <a:gd name="connsiteX232" fmla="*/ 142049 w 951211"/>
                    <a:gd name="connsiteY232" fmla="*/ 705422 h 966216"/>
                    <a:gd name="connsiteX233" fmla="*/ 147762 w 951211"/>
                    <a:gd name="connsiteY233" fmla="*/ 715613 h 966216"/>
                    <a:gd name="connsiteX234" fmla="*/ 150618 w 951211"/>
                    <a:gd name="connsiteY234" fmla="*/ 724090 h 966216"/>
                    <a:gd name="connsiteX235" fmla="*/ 708596 w 951211"/>
                    <a:gd name="connsiteY235" fmla="*/ 873347 h 966216"/>
                    <a:gd name="connsiteX236" fmla="*/ 708596 w 951211"/>
                    <a:gd name="connsiteY236" fmla="*/ 873347 h 966216"/>
                    <a:gd name="connsiteX237" fmla="*/ 699645 w 951211"/>
                    <a:gd name="connsiteY237" fmla="*/ 830866 h 966216"/>
                    <a:gd name="connsiteX238" fmla="*/ 721736 w 951211"/>
                    <a:gd name="connsiteY238" fmla="*/ 845630 h 966216"/>
                    <a:gd name="connsiteX239" fmla="*/ 708691 w 951211"/>
                    <a:gd name="connsiteY239" fmla="*/ 873347 h 966216"/>
                    <a:gd name="connsiteX240" fmla="*/ 767155 w 951211"/>
                    <a:gd name="connsiteY240" fmla="*/ 860108 h 966216"/>
                    <a:gd name="connsiteX241" fmla="*/ 735638 w 951211"/>
                    <a:gd name="connsiteY241" fmla="*/ 839248 h 966216"/>
                    <a:gd name="connsiteX242" fmla="*/ 745159 w 951211"/>
                    <a:gd name="connsiteY242" fmla="*/ 831342 h 966216"/>
                    <a:gd name="connsiteX243" fmla="*/ 739827 w 951211"/>
                    <a:gd name="connsiteY243" fmla="*/ 827818 h 966216"/>
                    <a:gd name="connsiteX244" fmla="*/ 730496 w 951211"/>
                    <a:gd name="connsiteY244" fmla="*/ 835914 h 966216"/>
                    <a:gd name="connsiteX245" fmla="*/ 730496 w 951211"/>
                    <a:gd name="connsiteY245" fmla="*/ 835914 h 966216"/>
                    <a:gd name="connsiteX246" fmla="*/ 694979 w 951211"/>
                    <a:gd name="connsiteY246" fmla="*/ 812483 h 966216"/>
                    <a:gd name="connsiteX247" fmla="*/ 689076 w 951211"/>
                    <a:gd name="connsiteY247" fmla="*/ 816483 h 966216"/>
                    <a:gd name="connsiteX248" fmla="*/ 706310 w 951211"/>
                    <a:gd name="connsiteY248" fmla="*/ 901827 h 966216"/>
                    <a:gd name="connsiteX249" fmla="*/ 701930 w 951211"/>
                    <a:gd name="connsiteY249" fmla="*/ 910019 h 966216"/>
                    <a:gd name="connsiteX250" fmla="*/ 703073 w 951211"/>
                    <a:gd name="connsiteY250" fmla="*/ 911733 h 966216"/>
                    <a:gd name="connsiteX251" fmla="*/ 726401 w 951211"/>
                    <a:gd name="connsiteY251" fmla="*/ 895922 h 966216"/>
                    <a:gd name="connsiteX252" fmla="*/ 725259 w 951211"/>
                    <a:gd name="connsiteY252" fmla="*/ 894207 h 966216"/>
                    <a:gd name="connsiteX253" fmla="*/ 713928 w 951211"/>
                    <a:gd name="connsiteY253" fmla="*/ 896588 h 966216"/>
                    <a:gd name="connsiteX254" fmla="*/ 726878 w 951211"/>
                    <a:gd name="connsiteY254" fmla="*/ 848963 h 966216"/>
                    <a:gd name="connsiteX255" fmla="*/ 755538 w 951211"/>
                    <a:gd name="connsiteY255" fmla="*/ 868204 h 966216"/>
                    <a:gd name="connsiteX256" fmla="*/ 748587 w 951211"/>
                    <a:gd name="connsiteY256" fmla="*/ 878396 h 966216"/>
                    <a:gd name="connsiteX257" fmla="*/ 749730 w 951211"/>
                    <a:gd name="connsiteY257" fmla="*/ 880110 h 966216"/>
                    <a:gd name="connsiteX258" fmla="*/ 778200 w 951211"/>
                    <a:gd name="connsiteY258" fmla="*/ 860774 h 966216"/>
                    <a:gd name="connsiteX259" fmla="*/ 777057 w 951211"/>
                    <a:gd name="connsiteY259" fmla="*/ 859060 h 966216"/>
                    <a:gd name="connsiteX260" fmla="*/ 767155 w 951211"/>
                    <a:gd name="connsiteY260" fmla="*/ 860012 h 966216"/>
                    <a:gd name="connsiteX261" fmla="*/ 121006 w 951211"/>
                    <a:gd name="connsiteY261" fmla="*/ 214503 h 966216"/>
                    <a:gd name="connsiteX262" fmla="*/ 95392 w 951211"/>
                    <a:gd name="connsiteY262" fmla="*/ 207740 h 966216"/>
                    <a:gd name="connsiteX263" fmla="*/ 117673 w 951211"/>
                    <a:gd name="connsiteY263" fmla="*/ 244983 h 966216"/>
                    <a:gd name="connsiteX264" fmla="*/ 117673 w 951211"/>
                    <a:gd name="connsiteY264" fmla="*/ 244983 h 966216"/>
                    <a:gd name="connsiteX265" fmla="*/ 121006 w 951211"/>
                    <a:gd name="connsiteY265" fmla="*/ 214503 h 966216"/>
                    <a:gd name="connsiteX266" fmla="*/ 124529 w 951211"/>
                    <a:gd name="connsiteY266" fmla="*/ 272606 h 966216"/>
                    <a:gd name="connsiteX267" fmla="*/ 80443 w 951211"/>
                    <a:gd name="connsiteY267" fmla="*/ 197549 h 966216"/>
                    <a:gd name="connsiteX268" fmla="*/ 84728 w 951211"/>
                    <a:gd name="connsiteY268" fmla="*/ 191833 h 966216"/>
                    <a:gd name="connsiteX269" fmla="*/ 125862 w 951211"/>
                    <a:gd name="connsiteY269" fmla="*/ 202406 h 966216"/>
                    <a:gd name="connsiteX270" fmla="*/ 125862 w 951211"/>
                    <a:gd name="connsiteY270" fmla="*/ 202406 h 966216"/>
                    <a:gd name="connsiteX271" fmla="*/ 132051 w 951211"/>
                    <a:gd name="connsiteY271" fmla="*/ 191738 h 966216"/>
                    <a:gd name="connsiteX272" fmla="*/ 138240 w 951211"/>
                    <a:gd name="connsiteY272" fmla="*/ 193358 h 966216"/>
                    <a:gd name="connsiteX273" fmla="*/ 131860 w 951211"/>
                    <a:gd name="connsiteY273" fmla="*/ 203930 h 966216"/>
                    <a:gd name="connsiteX274" fmla="*/ 168519 w 951211"/>
                    <a:gd name="connsiteY274" fmla="*/ 213360 h 966216"/>
                    <a:gd name="connsiteX275" fmla="*/ 177470 w 951211"/>
                    <a:gd name="connsiteY275" fmla="*/ 209169 h 966216"/>
                    <a:gd name="connsiteX276" fmla="*/ 179184 w 951211"/>
                    <a:gd name="connsiteY276" fmla="*/ 210407 h 966216"/>
                    <a:gd name="connsiteX277" fmla="*/ 158521 w 951211"/>
                    <a:gd name="connsiteY277" fmla="*/ 237934 h 966216"/>
                    <a:gd name="connsiteX278" fmla="*/ 156808 w 951211"/>
                    <a:gd name="connsiteY278" fmla="*/ 236696 h 966216"/>
                    <a:gd name="connsiteX279" fmla="*/ 160045 w 951211"/>
                    <a:gd name="connsiteY279" fmla="*/ 224790 h 966216"/>
                    <a:gd name="connsiteX280" fmla="*/ 126623 w 951211"/>
                    <a:gd name="connsiteY280" fmla="*/ 216027 h 966216"/>
                    <a:gd name="connsiteX281" fmla="*/ 126623 w 951211"/>
                    <a:gd name="connsiteY281" fmla="*/ 216027 h 966216"/>
                    <a:gd name="connsiteX282" fmla="*/ 129956 w 951211"/>
                    <a:gd name="connsiteY282" fmla="*/ 265271 h 966216"/>
                    <a:gd name="connsiteX283" fmla="*/ 139859 w 951211"/>
                    <a:gd name="connsiteY283" fmla="*/ 259271 h 966216"/>
                    <a:gd name="connsiteX284" fmla="*/ 141477 w 951211"/>
                    <a:gd name="connsiteY284" fmla="*/ 260509 h 966216"/>
                    <a:gd name="connsiteX285" fmla="*/ 124529 w 951211"/>
                    <a:gd name="connsiteY285" fmla="*/ 282988 h 966216"/>
                    <a:gd name="connsiteX286" fmla="*/ 122815 w 951211"/>
                    <a:gd name="connsiteY286" fmla="*/ 281750 h 966216"/>
                    <a:gd name="connsiteX287" fmla="*/ 124338 w 951211"/>
                    <a:gd name="connsiteY287" fmla="*/ 272606 h 966216"/>
                    <a:gd name="connsiteX288" fmla="*/ 754110 w 951211"/>
                    <a:gd name="connsiteY288" fmla="*/ 199168 h 966216"/>
                    <a:gd name="connsiteX289" fmla="*/ 750587 w 951211"/>
                    <a:gd name="connsiteY289" fmla="*/ 187643 h 966216"/>
                    <a:gd name="connsiteX290" fmla="*/ 802005 w 951211"/>
                    <a:gd name="connsiteY290" fmla="*/ 163735 h 966216"/>
                    <a:gd name="connsiteX291" fmla="*/ 802481 w 951211"/>
                    <a:gd name="connsiteY291" fmla="*/ 164306 h 966216"/>
                    <a:gd name="connsiteX292" fmla="*/ 770487 w 951211"/>
                    <a:gd name="connsiteY292" fmla="*/ 222314 h 966216"/>
                    <a:gd name="connsiteX293" fmla="*/ 774010 w 951211"/>
                    <a:gd name="connsiteY293" fmla="*/ 226409 h 966216"/>
                    <a:gd name="connsiteX294" fmla="*/ 835616 w 951211"/>
                    <a:gd name="connsiteY294" fmla="*/ 202502 h 966216"/>
                    <a:gd name="connsiteX295" fmla="*/ 836092 w 951211"/>
                    <a:gd name="connsiteY295" fmla="*/ 203073 h 966216"/>
                    <a:gd name="connsiteX296" fmla="*/ 805147 w 951211"/>
                    <a:gd name="connsiteY296" fmla="*/ 250889 h 966216"/>
                    <a:gd name="connsiteX297" fmla="*/ 794292 w 951211"/>
                    <a:gd name="connsiteY297" fmla="*/ 245745 h 966216"/>
                    <a:gd name="connsiteX298" fmla="*/ 792768 w 951211"/>
                    <a:gd name="connsiteY298" fmla="*/ 247078 h 966216"/>
                    <a:gd name="connsiteX299" fmla="*/ 815621 w 951211"/>
                    <a:gd name="connsiteY299" fmla="*/ 273368 h 966216"/>
                    <a:gd name="connsiteX300" fmla="*/ 817239 w 951211"/>
                    <a:gd name="connsiteY300" fmla="*/ 272034 h 966216"/>
                    <a:gd name="connsiteX301" fmla="*/ 814383 w 951211"/>
                    <a:gd name="connsiteY301" fmla="*/ 261461 h 966216"/>
                    <a:gd name="connsiteX302" fmla="*/ 858469 w 951211"/>
                    <a:gd name="connsiteY302" fmla="*/ 191262 h 966216"/>
                    <a:gd name="connsiteX303" fmla="*/ 855041 w 951211"/>
                    <a:gd name="connsiteY303" fmla="*/ 187357 h 966216"/>
                    <a:gd name="connsiteX304" fmla="*/ 792768 w 951211"/>
                    <a:gd name="connsiteY304" fmla="*/ 210217 h 966216"/>
                    <a:gd name="connsiteX305" fmla="*/ 792197 w 951211"/>
                    <a:gd name="connsiteY305" fmla="*/ 209550 h 966216"/>
                    <a:gd name="connsiteX306" fmla="*/ 823809 w 951211"/>
                    <a:gd name="connsiteY306" fmla="*/ 151257 h 966216"/>
                    <a:gd name="connsiteX307" fmla="*/ 820286 w 951211"/>
                    <a:gd name="connsiteY307" fmla="*/ 147257 h 966216"/>
                    <a:gd name="connsiteX308" fmla="*/ 744398 w 951211"/>
                    <a:gd name="connsiteY308" fmla="*/ 180975 h 966216"/>
                    <a:gd name="connsiteX309" fmla="*/ 735161 w 951211"/>
                    <a:gd name="connsiteY309" fmla="*/ 177451 h 966216"/>
                    <a:gd name="connsiteX310" fmla="*/ 733543 w 951211"/>
                    <a:gd name="connsiteY310" fmla="*/ 178784 h 966216"/>
                    <a:gd name="connsiteX311" fmla="*/ 752396 w 951211"/>
                    <a:gd name="connsiteY311" fmla="*/ 200501 h 966216"/>
                    <a:gd name="connsiteX312" fmla="*/ 753919 w 951211"/>
                    <a:gd name="connsiteY312" fmla="*/ 199168 h 966216"/>
                    <a:gd name="connsiteX313" fmla="*/ 669366 w 951211"/>
                    <a:gd name="connsiteY313" fmla="*/ 137636 h 966216"/>
                    <a:gd name="connsiteX314" fmla="*/ 638515 w 951211"/>
                    <a:gd name="connsiteY314" fmla="*/ 121825 h 966216"/>
                    <a:gd name="connsiteX315" fmla="*/ 639467 w 951211"/>
                    <a:gd name="connsiteY315" fmla="*/ 120015 h 966216"/>
                    <a:gd name="connsiteX316" fmla="*/ 651274 w 951211"/>
                    <a:gd name="connsiteY316" fmla="*/ 120301 h 966216"/>
                    <a:gd name="connsiteX317" fmla="*/ 683744 w 951211"/>
                    <a:gd name="connsiteY317" fmla="*/ 57055 h 966216"/>
                    <a:gd name="connsiteX318" fmla="*/ 676698 w 951211"/>
                    <a:gd name="connsiteY318" fmla="*/ 47530 h 966216"/>
                    <a:gd name="connsiteX319" fmla="*/ 677650 w 951211"/>
                    <a:gd name="connsiteY319" fmla="*/ 45720 h 966216"/>
                    <a:gd name="connsiteX320" fmla="*/ 708405 w 951211"/>
                    <a:gd name="connsiteY320" fmla="*/ 61531 h 966216"/>
                    <a:gd name="connsiteX321" fmla="*/ 707453 w 951211"/>
                    <a:gd name="connsiteY321" fmla="*/ 63341 h 966216"/>
                    <a:gd name="connsiteX322" fmla="*/ 695741 w 951211"/>
                    <a:gd name="connsiteY322" fmla="*/ 63151 h 966216"/>
                    <a:gd name="connsiteX323" fmla="*/ 663272 w 951211"/>
                    <a:gd name="connsiteY323" fmla="*/ 126397 h 966216"/>
                    <a:gd name="connsiteX324" fmla="*/ 670223 w 951211"/>
                    <a:gd name="connsiteY324" fmla="*/ 135827 h 966216"/>
                    <a:gd name="connsiteX325" fmla="*/ 669271 w 951211"/>
                    <a:gd name="connsiteY325" fmla="*/ 137636 h 966216"/>
                    <a:gd name="connsiteX326" fmla="*/ 563007 w 951211"/>
                    <a:gd name="connsiteY326" fmla="*/ 64770 h 966216"/>
                    <a:gd name="connsiteX327" fmla="*/ 560913 w 951211"/>
                    <a:gd name="connsiteY327" fmla="*/ 64484 h 966216"/>
                    <a:gd name="connsiteX328" fmla="*/ 548725 w 951211"/>
                    <a:gd name="connsiteY328" fmla="*/ 85344 h 966216"/>
                    <a:gd name="connsiteX329" fmla="*/ 518255 w 951211"/>
                    <a:gd name="connsiteY329" fmla="*/ 81153 h 966216"/>
                    <a:gd name="connsiteX330" fmla="*/ 528062 w 951211"/>
                    <a:gd name="connsiteY330" fmla="*/ 10573 h 966216"/>
                    <a:gd name="connsiteX331" fmla="*/ 540441 w 951211"/>
                    <a:gd name="connsiteY331" fmla="*/ 7049 h 966216"/>
                    <a:gd name="connsiteX332" fmla="*/ 540726 w 951211"/>
                    <a:gd name="connsiteY332" fmla="*/ 4953 h 966216"/>
                    <a:gd name="connsiteX333" fmla="*/ 505115 w 951211"/>
                    <a:gd name="connsiteY333" fmla="*/ 0 h 966216"/>
                    <a:gd name="connsiteX334" fmla="*/ 504829 w 951211"/>
                    <a:gd name="connsiteY334" fmla="*/ 2095 h 966216"/>
                    <a:gd name="connsiteX335" fmla="*/ 514541 w 951211"/>
                    <a:gd name="connsiteY335" fmla="*/ 8668 h 966216"/>
                    <a:gd name="connsiteX336" fmla="*/ 504734 w 951211"/>
                    <a:gd name="connsiteY336" fmla="*/ 79058 h 966216"/>
                    <a:gd name="connsiteX337" fmla="*/ 493593 w 951211"/>
                    <a:gd name="connsiteY337" fmla="*/ 82772 h 966216"/>
                    <a:gd name="connsiteX338" fmla="*/ 493308 w 951211"/>
                    <a:gd name="connsiteY338" fmla="*/ 84868 h 966216"/>
                    <a:gd name="connsiteX339" fmla="*/ 558818 w 951211"/>
                    <a:gd name="connsiteY339" fmla="*/ 94012 h 966216"/>
                    <a:gd name="connsiteX340" fmla="*/ 562912 w 951211"/>
                    <a:gd name="connsiteY340" fmla="*/ 64865 h 96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Lst>
                  <a:rect l="l" t="t" r="r" b="b"/>
                  <a:pathLst>
                    <a:path w="951211" h="966216">
                      <a:moveTo>
                        <a:pt x="951116" y="404336"/>
                      </a:moveTo>
                      <a:lnTo>
                        <a:pt x="949116" y="404908"/>
                      </a:lnTo>
                      <a:lnTo>
                        <a:pt x="941404" y="396050"/>
                      </a:lnTo>
                      <a:lnTo>
                        <a:pt x="914362" y="403193"/>
                      </a:lnTo>
                      <a:cubicBezTo>
                        <a:pt x="915028" y="404908"/>
                        <a:pt x="915695" y="406622"/>
                        <a:pt x="916266" y="408432"/>
                      </a:cubicBezTo>
                      <a:lnTo>
                        <a:pt x="911029" y="412433"/>
                      </a:lnTo>
                      <a:cubicBezTo>
                        <a:pt x="910172" y="409766"/>
                        <a:pt x="909315" y="407194"/>
                        <a:pt x="908363" y="404813"/>
                      </a:cubicBezTo>
                      <a:lnTo>
                        <a:pt x="872751" y="414242"/>
                      </a:lnTo>
                      <a:lnTo>
                        <a:pt x="870466" y="425768"/>
                      </a:lnTo>
                      <a:lnTo>
                        <a:pt x="868467" y="426339"/>
                      </a:lnTo>
                      <a:lnTo>
                        <a:pt x="859707" y="393097"/>
                      </a:lnTo>
                      <a:lnTo>
                        <a:pt x="861706" y="392525"/>
                      </a:lnTo>
                      <a:lnTo>
                        <a:pt x="869324" y="401193"/>
                      </a:lnTo>
                      <a:lnTo>
                        <a:pt x="902459" y="392430"/>
                      </a:lnTo>
                      <a:cubicBezTo>
                        <a:pt x="901698" y="391192"/>
                        <a:pt x="901031" y="389858"/>
                        <a:pt x="900269" y="388715"/>
                      </a:cubicBezTo>
                      <a:cubicBezTo>
                        <a:pt x="885225" y="365570"/>
                        <a:pt x="864944" y="360998"/>
                        <a:pt x="859421" y="360236"/>
                      </a:cubicBezTo>
                      <a:lnTo>
                        <a:pt x="858564" y="360426"/>
                      </a:lnTo>
                      <a:lnTo>
                        <a:pt x="856183" y="371666"/>
                      </a:lnTo>
                      <a:lnTo>
                        <a:pt x="854184" y="372237"/>
                      </a:lnTo>
                      <a:lnTo>
                        <a:pt x="845424" y="338995"/>
                      </a:lnTo>
                      <a:lnTo>
                        <a:pt x="847423" y="338423"/>
                      </a:lnTo>
                      <a:lnTo>
                        <a:pt x="855136" y="347282"/>
                      </a:lnTo>
                      <a:lnTo>
                        <a:pt x="923788" y="329184"/>
                      </a:lnTo>
                      <a:lnTo>
                        <a:pt x="926169" y="317754"/>
                      </a:lnTo>
                      <a:lnTo>
                        <a:pt x="928168" y="317183"/>
                      </a:lnTo>
                      <a:lnTo>
                        <a:pt x="936928" y="350425"/>
                      </a:lnTo>
                      <a:lnTo>
                        <a:pt x="934929" y="350996"/>
                      </a:lnTo>
                      <a:lnTo>
                        <a:pt x="927311" y="342424"/>
                      </a:lnTo>
                      <a:lnTo>
                        <a:pt x="871133" y="357283"/>
                      </a:lnTo>
                      <a:cubicBezTo>
                        <a:pt x="874656" y="358616"/>
                        <a:pt x="878655" y="360521"/>
                        <a:pt x="882845" y="363188"/>
                      </a:cubicBezTo>
                      <a:cubicBezTo>
                        <a:pt x="890272" y="367856"/>
                        <a:pt x="898270" y="374809"/>
                        <a:pt x="905126" y="385286"/>
                      </a:cubicBezTo>
                      <a:cubicBezTo>
                        <a:pt x="906268" y="387096"/>
                        <a:pt x="907506" y="389001"/>
                        <a:pt x="908649" y="391001"/>
                      </a:cubicBezTo>
                      <a:lnTo>
                        <a:pt x="938071" y="383191"/>
                      </a:lnTo>
                      <a:lnTo>
                        <a:pt x="940451" y="371856"/>
                      </a:lnTo>
                      <a:lnTo>
                        <a:pt x="942451" y="371285"/>
                      </a:lnTo>
                      <a:lnTo>
                        <a:pt x="951211" y="404527"/>
                      </a:lnTo>
                      <a:close/>
                      <a:moveTo>
                        <a:pt x="921693" y="539115"/>
                      </a:moveTo>
                      <a:cubicBezTo>
                        <a:pt x="913886" y="539401"/>
                        <a:pt x="907696" y="545973"/>
                        <a:pt x="907982" y="553784"/>
                      </a:cubicBezTo>
                      <a:cubicBezTo>
                        <a:pt x="908268" y="561594"/>
                        <a:pt x="914743" y="567785"/>
                        <a:pt x="922646" y="567500"/>
                      </a:cubicBezTo>
                      <a:cubicBezTo>
                        <a:pt x="930454" y="567214"/>
                        <a:pt x="936643" y="560642"/>
                        <a:pt x="936357" y="552831"/>
                      </a:cubicBezTo>
                      <a:cubicBezTo>
                        <a:pt x="936071" y="545021"/>
                        <a:pt x="929597" y="538829"/>
                        <a:pt x="921693" y="539115"/>
                      </a:cubicBezTo>
                      <a:moveTo>
                        <a:pt x="875608" y="746474"/>
                      </a:moveTo>
                      <a:lnTo>
                        <a:pt x="877322" y="747713"/>
                      </a:lnTo>
                      <a:lnTo>
                        <a:pt x="856088" y="777812"/>
                      </a:lnTo>
                      <a:lnTo>
                        <a:pt x="854374" y="776573"/>
                      </a:lnTo>
                      <a:lnTo>
                        <a:pt x="856850" y="764096"/>
                      </a:lnTo>
                      <a:lnTo>
                        <a:pt x="830189" y="745236"/>
                      </a:lnTo>
                      <a:lnTo>
                        <a:pt x="781818" y="746093"/>
                      </a:lnTo>
                      <a:lnTo>
                        <a:pt x="773439" y="750189"/>
                      </a:lnTo>
                      <a:lnTo>
                        <a:pt x="771725" y="748951"/>
                      </a:lnTo>
                      <a:lnTo>
                        <a:pt x="791054" y="721614"/>
                      </a:lnTo>
                      <a:lnTo>
                        <a:pt x="792768" y="722757"/>
                      </a:lnTo>
                      <a:lnTo>
                        <a:pt x="791150" y="733235"/>
                      </a:lnTo>
                      <a:lnTo>
                        <a:pt x="791530" y="733520"/>
                      </a:lnTo>
                      <a:lnTo>
                        <a:pt x="830284" y="732758"/>
                      </a:lnTo>
                      <a:lnTo>
                        <a:pt x="816858" y="697802"/>
                      </a:lnTo>
                      <a:lnTo>
                        <a:pt x="816478" y="697516"/>
                      </a:lnTo>
                      <a:lnTo>
                        <a:pt x="807051" y="702564"/>
                      </a:lnTo>
                      <a:lnTo>
                        <a:pt x="805337" y="701326"/>
                      </a:lnTo>
                      <a:lnTo>
                        <a:pt x="821524" y="678466"/>
                      </a:lnTo>
                      <a:lnTo>
                        <a:pt x="823238" y="679704"/>
                      </a:lnTo>
                      <a:lnTo>
                        <a:pt x="821905" y="689039"/>
                      </a:lnTo>
                      <a:lnTo>
                        <a:pt x="838092" y="733997"/>
                      </a:lnTo>
                      <a:lnTo>
                        <a:pt x="864944" y="752951"/>
                      </a:lnTo>
                      <a:lnTo>
                        <a:pt x="875894" y="746379"/>
                      </a:lnTo>
                      <a:close/>
                      <a:moveTo>
                        <a:pt x="207273" y="87440"/>
                      </a:moveTo>
                      <a:lnTo>
                        <a:pt x="245932" y="147066"/>
                      </a:lnTo>
                      <a:lnTo>
                        <a:pt x="239838" y="157163"/>
                      </a:lnTo>
                      <a:lnTo>
                        <a:pt x="240980" y="158877"/>
                      </a:lnTo>
                      <a:lnTo>
                        <a:pt x="270022" y="140018"/>
                      </a:lnTo>
                      <a:lnTo>
                        <a:pt x="268879" y="138303"/>
                      </a:lnTo>
                      <a:lnTo>
                        <a:pt x="257263" y="139637"/>
                      </a:lnTo>
                      <a:lnTo>
                        <a:pt x="218604" y="80010"/>
                      </a:lnTo>
                      <a:lnTo>
                        <a:pt x="224603" y="69914"/>
                      </a:lnTo>
                      <a:lnTo>
                        <a:pt x="223460" y="68199"/>
                      </a:lnTo>
                      <a:lnTo>
                        <a:pt x="194419" y="87058"/>
                      </a:lnTo>
                      <a:lnTo>
                        <a:pt x="195561" y="88773"/>
                      </a:lnTo>
                      <a:lnTo>
                        <a:pt x="207273" y="87344"/>
                      </a:lnTo>
                      <a:close/>
                      <a:moveTo>
                        <a:pt x="327343" y="23050"/>
                      </a:moveTo>
                      <a:lnTo>
                        <a:pt x="326867" y="21050"/>
                      </a:lnTo>
                      <a:lnTo>
                        <a:pt x="361812" y="12763"/>
                      </a:lnTo>
                      <a:lnTo>
                        <a:pt x="362288" y="14764"/>
                      </a:lnTo>
                      <a:lnTo>
                        <a:pt x="352004" y="22574"/>
                      </a:lnTo>
                      <a:lnTo>
                        <a:pt x="368477" y="91821"/>
                      </a:lnTo>
                      <a:lnTo>
                        <a:pt x="398376" y="84677"/>
                      </a:lnTo>
                      <a:lnTo>
                        <a:pt x="402184" y="60865"/>
                      </a:lnTo>
                      <a:lnTo>
                        <a:pt x="404184" y="60388"/>
                      </a:lnTo>
                      <a:lnTo>
                        <a:pt x="410944" y="89059"/>
                      </a:lnTo>
                      <a:lnTo>
                        <a:pt x="346577" y="104394"/>
                      </a:lnTo>
                      <a:lnTo>
                        <a:pt x="346101" y="102394"/>
                      </a:lnTo>
                      <a:lnTo>
                        <a:pt x="355147" y="94869"/>
                      </a:lnTo>
                      <a:lnTo>
                        <a:pt x="338674" y="25718"/>
                      </a:lnTo>
                      <a:lnTo>
                        <a:pt x="327248" y="23050"/>
                      </a:lnTo>
                      <a:close/>
                      <a:moveTo>
                        <a:pt x="383807" y="953072"/>
                      </a:moveTo>
                      <a:lnTo>
                        <a:pt x="353909" y="946023"/>
                      </a:lnTo>
                      <a:lnTo>
                        <a:pt x="370191" y="876681"/>
                      </a:lnTo>
                      <a:lnTo>
                        <a:pt x="382855" y="874300"/>
                      </a:lnTo>
                      <a:lnTo>
                        <a:pt x="383331" y="872300"/>
                      </a:lnTo>
                      <a:lnTo>
                        <a:pt x="348386" y="864108"/>
                      </a:lnTo>
                      <a:lnTo>
                        <a:pt x="347910" y="866108"/>
                      </a:lnTo>
                      <a:lnTo>
                        <a:pt x="356956" y="873538"/>
                      </a:lnTo>
                      <a:lnTo>
                        <a:pt x="340769" y="942785"/>
                      </a:lnTo>
                      <a:lnTo>
                        <a:pt x="329343" y="945452"/>
                      </a:lnTo>
                      <a:lnTo>
                        <a:pt x="328866" y="947452"/>
                      </a:lnTo>
                      <a:lnTo>
                        <a:pt x="393234" y="962501"/>
                      </a:lnTo>
                      <a:lnTo>
                        <a:pt x="399994" y="933831"/>
                      </a:lnTo>
                      <a:lnTo>
                        <a:pt x="397995" y="933355"/>
                      </a:lnTo>
                      <a:lnTo>
                        <a:pt x="383902" y="952976"/>
                      </a:lnTo>
                      <a:close/>
                      <a:moveTo>
                        <a:pt x="602047" y="865251"/>
                      </a:moveTo>
                      <a:lnTo>
                        <a:pt x="602428" y="867251"/>
                      </a:lnTo>
                      <a:lnTo>
                        <a:pt x="594715" y="873347"/>
                      </a:lnTo>
                      <a:lnTo>
                        <a:pt x="584527" y="955929"/>
                      </a:lnTo>
                      <a:lnTo>
                        <a:pt x="579290" y="956882"/>
                      </a:lnTo>
                      <a:lnTo>
                        <a:pt x="545487" y="899732"/>
                      </a:lnTo>
                      <a:lnTo>
                        <a:pt x="544630" y="899922"/>
                      </a:lnTo>
                      <a:lnTo>
                        <a:pt x="532252" y="965264"/>
                      </a:lnTo>
                      <a:lnTo>
                        <a:pt x="527110" y="966216"/>
                      </a:lnTo>
                      <a:lnTo>
                        <a:pt x="489499" y="892207"/>
                      </a:lnTo>
                      <a:lnTo>
                        <a:pt x="478930" y="889159"/>
                      </a:lnTo>
                      <a:lnTo>
                        <a:pt x="478549" y="887159"/>
                      </a:lnTo>
                      <a:lnTo>
                        <a:pt x="512923" y="881063"/>
                      </a:lnTo>
                      <a:lnTo>
                        <a:pt x="513304" y="883063"/>
                      </a:lnTo>
                      <a:lnTo>
                        <a:pt x="503306" y="889730"/>
                      </a:lnTo>
                      <a:lnTo>
                        <a:pt x="528443" y="940880"/>
                      </a:lnTo>
                      <a:lnTo>
                        <a:pt x="529205" y="940880"/>
                      </a:lnTo>
                      <a:cubicBezTo>
                        <a:pt x="529205" y="940880"/>
                        <a:pt x="540441" y="875538"/>
                        <a:pt x="540441" y="875538"/>
                      </a:cubicBezTo>
                      <a:lnTo>
                        <a:pt x="545773" y="874586"/>
                      </a:lnTo>
                      <a:lnTo>
                        <a:pt x="579099" y="931926"/>
                      </a:lnTo>
                      <a:lnTo>
                        <a:pt x="579861" y="931926"/>
                      </a:lnTo>
                      <a:cubicBezTo>
                        <a:pt x="579861" y="931926"/>
                        <a:pt x="585764" y="875252"/>
                        <a:pt x="585764" y="875252"/>
                      </a:cubicBezTo>
                      <a:lnTo>
                        <a:pt x="574053" y="872300"/>
                      </a:lnTo>
                      <a:lnTo>
                        <a:pt x="573672" y="870204"/>
                      </a:lnTo>
                      <a:lnTo>
                        <a:pt x="602047" y="865156"/>
                      </a:lnTo>
                      <a:close/>
                      <a:moveTo>
                        <a:pt x="226983" y="850392"/>
                      </a:moveTo>
                      <a:cubicBezTo>
                        <a:pt x="215271" y="847058"/>
                        <a:pt x="204893" y="846963"/>
                        <a:pt x="196418" y="848297"/>
                      </a:cubicBezTo>
                      <a:lnTo>
                        <a:pt x="196418" y="848297"/>
                      </a:lnTo>
                      <a:lnTo>
                        <a:pt x="232696" y="824484"/>
                      </a:lnTo>
                      <a:lnTo>
                        <a:pt x="226983" y="850392"/>
                      </a:lnTo>
                      <a:close/>
                      <a:moveTo>
                        <a:pt x="239266" y="854869"/>
                      </a:moveTo>
                      <a:lnTo>
                        <a:pt x="248217" y="813245"/>
                      </a:lnTo>
                      <a:lnTo>
                        <a:pt x="242313" y="809149"/>
                      </a:lnTo>
                      <a:lnTo>
                        <a:pt x="169091" y="856202"/>
                      </a:lnTo>
                      <a:lnTo>
                        <a:pt x="159855" y="855059"/>
                      </a:lnTo>
                      <a:lnTo>
                        <a:pt x="158712" y="856774"/>
                      </a:lnTo>
                      <a:lnTo>
                        <a:pt x="181850" y="872776"/>
                      </a:lnTo>
                      <a:lnTo>
                        <a:pt x="182993" y="871061"/>
                      </a:lnTo>
                      <a:lnTo>
                        <a:pt x="176613" y="861346"/>
                      </a:lnTo>
                      <a:cubicBezTo>
                        <a:pt x="180041" y="859060"/>
                        <a:pt x="198513" y="848106"/>
                        <a:pt x="225650" y="856107"/>
                      </a:cubicBezTo>
                      <a:lnTo>
                        <a:pt x="218223" y="889826"/>
                      </a:lnTo>
                      <a:lnTo>
                        <a:pt x="206226" y="887063"/>
                      </a:lnTo>
                      <a:lnTo>
                        <a:pt x="205083" y="888778"/>
                      </a:lnTo>
                      <a:lnTo>
                        <a:pt x="233363" y="908304"/>
                      </a:lnTo>
                      <a:lnTo>
                        <a:pt x="234505" y="906590"/>
                      </a:lnTo>
                      <a:lnTo>
                        <a:pt x="230030" y="897731"/>
                      </a:lnTo>
                      <a:lnTo>
                        <a:pt x="237933" y="860774"/>
                      </a:lnTo>
                      <a:lnTo>
                        <a:pt x="237933" y="860774"/>
                      </a:lnTo>
                      <a:cubicBezTo>
                        <a:pt x="241456" y="862394"/>
                        <a:pt x="245075" y="864394"/>
                        <a:pt x="248788" y="866775"/>
                      </a:cubicBezTo>
                      <a:lnTo>
                        <a:pt x="250121" y="860489"/>
                      </a:lnTo>
                      <a:cubicBezTo>
                        <a:pt x="246408" y="858203"/>
                        <a:pt x="242789" y="856298"/>
                        <a:pt x="239266" y="854774"/>
                      </a:cubicBezTo>
                      <a:cubicBezTo>
                        <a:pt x="239266" y="854774"/>
                        <a:pt x="239266" y="854774"/>
                        <a:pt x="239266" y="854774"/>
                      </a:cubicBezTo>
                      <a:moveTo>
                        <a:pt x="51782" y="552069"/>
                      </a:moveTo>
                      <a:cubicBezTo>
                        <a:pt x="52068" y="559594"/>
                        <a:pt x="46069" y="565880"/>
                        <a:pt x="38547" y="566166"/>
                      </a:cubicBezTo>
                      <a:cubicBezTo>
                        <a:pt x="31025" y="566452"/>
                        <a:pt x="24740" y="560451"/>
                        <a:pt x="24455" y="552926"/>
                      </a:cubicBezTo>
                      <a:cubicBezTo>
                        <a:pt x="24169" y="545402"/>
                        <a:pt x="30168" y="539115"/>
                        <a:pt x="37690" y="538829"/>
                      </a:cubicBezTo>
                      <a:cubicBezTo>
                        <a:pt x="45212" y="538544"/>
                        <a:pt x="51496" y="544544"/>
                        <a:pt x="51782" y="552069"/>
                      </a:cubicBezTo>
                      <a:moveTo>
                        <a:pt x="79110" y="406051"/>
                      </a:moveTo>
                      <a:cubicBezTo>
                        <a:pt x="82347" y="401384"/>
                        <a:pt x="84728" y="395954"/>
                        <a:pt x="86156" y="389953"/>
                      </a:cubicBezTo>
                      <a:cubicBezTo>
                        <a:pt x="87013" y="386334"/>
                        <a:pt x="87489" y="382524"/>
                        <a:pt x="87489" y="378428"/>
                      </a:cubicBezTo>
                      <a:cubicBezTo>
                        <a:pt x="87489" y="374333"/>
                        <a:pt x="87203" y="370332"/>
                        <a:pt x="86441" y="366427"/>
                      </a:cubicBezTo>
                      <a:cubicBezTo>
                        <a:pt x="85680" y="362522"/>
                        <a:pt x="84537" y="358997"/>
                        <a:pt x="83014" y="356045"/>
                      </a:cubicBezTo>
                      <a:lnTo>
                        <a:pt x="63113" y="351282"/>
                      </a:lnTo>
                      <a:lnTo>
                        <a:pt x="59685" y="341186"/>
                      </a:lnTo>
                      <a:lnTo>
                        <a:pt x="57686" y="340709"/>
                      </a:lnTo>
                      <a:lnTo>
                        <a:pt x="49783" y="374047"/>
                      </a:lnTo>
                      <a:lnTo>
                        <a:pt x="51782" y="374523"/>
                      </a:lnTo>
                      <a:lnTo>
                        <a:pt x="59590" y="364522"/>
                      </a:lnTo>
                      <a:lnTo>
                        <a:pt x="81204" y="369665"/>
                      </a:lnTo>
                      <a:cubicBezTo>
                        <a:pt x="81490" y="372332"/>
                        <a:pt x="81490" y="374809"/>
                        <a:pt x="81204" y="377285"/>
                      </a:cubicBezTo>
                      <a:cubicBezTo>
                        <a:pt x="80919" y="379762"/>
                        <a:pt x="80538" y="382238"/>
                        <a:pt x="79967" y="384620"/>
                      </a:cubicBezTo>
                      <a:cubicBezTo>
                        <a:pt x="78538" y="390811"/>
                        <a:pt x="75682" y="395954"/>
                        <a:pt x="71397" y="400145"/>
                      </a:cubicBezTo>
                      <a:cubicBezTo>
                        <a:pt x="67207" y="404336"/>
                        <a:pt x="61780" y="407194"/>
                        <a:pt x="55305" y="408813"/>
                      </a:cubicBezTo>
                      <a:cubicBezTo>
                        <a:pt x="48830" y="410432"/>
                        <a:pt x="41499" y="410242"/>
                        <a:pt x="33310" y="408242"/>
                      </a:cubicBezTo>
                      <a:cubicBezTo>
                        <a:pt x="26835" y="406718"/>
                        <a:pt x="21408" y="403955"/>
                        <a:pt x="17028" y="399955"/>
                      </a:cubicBezTo>
                      <a:cubicBezTo>
                        <a:pt x="12648" y="395954"/>
                        <a:pt x="9601" y="391192"/>
                        <a:pt x="7887" y="385667"/>
                      </a:cubicBezTo>
                      <a:cubicBezTo>
                        <a:pt x="6173" y="380143"/>
                        <a:pt x="6078" y="374237"/>
                        <a:pt x="7506" y="367951"/>
                      </a:cubicBezTo>
                      <a:cubicBezTo>
                        <a:pt x="8268" y="364808"/>
                        <a:pt x="9315" y="362236"/>
                        <a:pt x="10743" y="360045"/>
                      </a:cubicBezTo>
                      <a:cubicBezTo>
                        <a:pt x="12171" y="357854"/>
                        <a:pt x="14361" y="355378"/>
                        <a:pt x="17313" y="352616"/>
                      </a:cubicBezTo>
                      <a:lnTo>
                        <a:pt x="34643" y="347091"/>
                      </a:lnTo>
                      <a:lnTo>
                        <a:pt x="35119" y="345091"/>
                      </a:lnTo>
                      <a:lnTo>
                        <a:pt x="13695" y="340804"/>
                      </a:lnTo>
                      <a:cubicBezTo>
                        <a:pt x="11981" y="342900"/>
                        <a:pt x="10362" y="345091"/>
                        <a:pt x="8839" y="347282"/>
                      </a:cubicBezTo>
                      <a:cubicBezTo>
                        <a:pt x="7315" y="349568"/>
                        <a:pt x="5982" y="352139"/>
                        <a:pt x="4744" y="355187"/>
                      </a:cubicBezTo>
                      <a:cubicBezTo>
                        <a:pt x="3507" y="358140"/>
                        <a:pt x="2364" y="361950"/>
                        <a:pt x="1317" y="366332"/>
                      </a:cubicBezTo>
                      <a:cubicBezTo>
                        <a:pt x="-112" y="372523"/>
                        <a:pt x="-397" y="378714"/>
                        <a:pt x="555" y="384715"/>
                      </a:cubicBezTo>
                      <a:cubicBezTo>
                        <a:pt x="1507" y="390716"/>
                        <a:pt x="3507" y="396240"/>
                        <a:pt x="6554" y="401479"/>
                      </a:cubicBezTo>
                      <a:cubicBezTo>
                        <a:pt x="9601" y="406622"/>
                        <a:pt x="13600" y="411099"/>
                        <a:pt x="18551" y="414814"/>
                      </a:cubicBezTo>
                      <a:cubicBezTo>
                        <a:pt x="23407" y="418528"/>
                        <a:pt x="29120" y="421100"/>
                        <a:pt x="35595" y="422624"/>
                      </a:cubicBezTo>
                      <a:cubicBezTo>
                        <a:pt x="41499" y="424053"/>
                        <a:pt x="47116" y="424244"/>
                        <a:pt x="52639" y="423291"/>
                      </a:cubicBezTo>
                      <a:cubicBezTo>
                        <a:pt x="58067" y="422339"/>
                        <a:pt x="63113" y="420338"/>
                        <a:pt x="67684" y="417481"/>
                      </a:cubicBezTo>
                      <a:cubicBezTo>
                        <a:pt x="72254" y="414528"/>
                        <a:pt x="76158" y="410718"/>
                        <a:pt x="79395" y="406051"/>
                      </a:cubicBezTo>
                      <a:moveTo>
                        <a:pt x="150714" y="724090"/>
                      </a:moveTo>
                      <a:cubicBezTo>
                        <a:pt x="151285" y="726758"/>
                        <a:pt x="151761" y="729425"/>
                        <a:pt x="152047" y="732092"/>
                      </a:cubicBezTo>
                      <a:lnTo>
                        <a:pt x="134241" y="744665"/>
                      </a:lnTo>
                      <a:lnTo>
                        <a:pt x="133098" y="742950"/>
                      </a:lnTo>
                      <a:lnTo>
                        <a:pt x="141001" y="726662"/>
                      </a:lnTo>
                      <a:cubicBezTo>
                        <a:pt x="141001" y="722567"/>
                        <a:pt x="140811" y="719328"/>
                        <a:pt x="140144" y="716852"/>
                      </a:cubicBezTo>
                      <a:cubicBezTo>
                        <a:pt x="139573" y="714375"/>
                        <a:pt x="138335" y="711708"/>
                        <a:pt x="136621" y="709041"/>
                      </a:cubicBezTo>
                      <a:cubicBezTo>
                        <a:pt x="133098" y="703707"/>
                        <a:pt x="128813" y="699707"/>
                        <a:pt x="123576" y="697135"/>
                      </a:cubicBezTo>
                      <a:cubicBezTo>
                        <a:pt x="118339" y="694563"/>
                        <a:pt x="112817" y="693420"/>
                        <a:pt x="106913" y="693896"/>
                      </a:cubicBezTo>
                      <a:cubicBezTo>
                        <a:pt x="101010" y="694373"/>
                        <a:pt x="95297" y="696373"/>
                        <a:pt x="89679" y="699992"/>
                      </a:cubicBezTo>
                      <a:cubicBezTo>
                        <a:pt x="82633" y="704564"/>
                        <a:pt x="77491" y="709803"/>
                        <a:pt x="74158" y="715518"/>
                      </a:cubicBezTo>
                      <a:cubicBezTo>
                        <a:pt x="70826" y="721328"/>
                        <a:pt x="69207" y="727234"/>
                        <a:pt x="69302" y="733139"/>
                      </a:cubicBezTo>
                      <a:cubicBezTo>
                        <a:pt x="69397" y="739140"/>
                        <a:pt x="71207" y="744760"/>
                        <a:pt x="74634" y="749999"/>
                      </a:cubicBezTo>
                      <a:cubicBezTo>
                        <a:pt x="75967" y="752094"/>
                        <a:pt x="77491" y="754094"/>
                        <a:pt x="79110" y="755999"/>
                      </a:cubicBezTo>
                      <a:cubicBezTo>
                        <a:pt x="80728" y="757904"/>
                        <a:pt x="82538" y="759714"/>
                        <a:pt x="84632" y="761333"/>
                      </a:cubicBezTo>
                      <a:lnTo>
                        <a:pt x="103200" y="749237"/>
                      </a:lnTo>
                      <a:lnTo>
                        <a:pt x="101391" y="736664"/>
                      </a:lnTo>
                      <a:lnTo>
                        <a:pt x="103105" y="735521"/>
                      </a:lnTo>
                      <a:lnTo>
                        <a:pt x="121767" y="764191"/>
                      </a:lnTo>
                      <a:lnTo>
                        <a:pt x="120053" y="765334"/>
                      </a:lnTo>
                      <a:lnTo>
                        <a:pt x="110341" y="760857"/>
                      </a:lnTo>
                      <a:lnTo>
                        <a:pt x="93202" y="772001"/>
                      </a:lnTo>
                      <a:cubicBezTo>
                        <a:pt x="89869" y="771049"/>
                        <a:pt x="86632" y="769525"/>
                        <a:pt x="83299" y="767334"/>
                      </a:cubicBezTo>
                      <a:cubicBezTo>
                        <a:pt x="79967" y="765143"/>
                        <a:pt x="76824" y="762667"/>
                        <a:pt x="73873" y="759809"/>
                      </a:cubicBezTo>
                      <a:cubicBezTo>
                        <a:pt x="70921" y="756952"/>
                        <a:pt x="68445" y="753999"/>
                        <a:pt x="66446" y="750856"/>
                      </a:cubicBezTo>
                      <a:cubicBezTo>
                        <a:pt x="63018" y="745617"/>
                        <a:pt x="60733" y="740188"/>
                        <a:pt x="59590" y="734663"/>
                      </a:cubicBezTo>
                      <a:cubicBezTo>
                        <a:pt x="58447" y="729044"/>
                        <a:pt x="58352" y="723614"/>
                        <a:pt x="59400" y="718280"/>
                      </a:cubicBezTo>
                      <a:cubicBezTo>
                        <a:pt x="60447" y="712946"/>
                        <a:pt x="62447" y="707993"/>
                        <a:pt x="65589" y="703326"/>
                      </a:cubicBezTo>
                      <a:cubicBezTo>
                        <a:pt x="68636" y="698659"/>
                        <a:pt x="72730" y="694754"/>
                        <a:pt x="77777" y="691420"/>
                      </a:cubicBezTo>
                      <a:cubicBezTo>
                        <a:pt x="83299" y="687800"/>
                        <a:pt x="89203" y="685514"/>
                        <a:pt x="95202" y="684467"/>
                      </a:cubicBezTo>
                      <a:cubicBezTo>
                        <a:pt x="101295" y="683514"/>
                        <a:pt x="107199" y="683609"/>
                        <a:pt x="113103" y="684943"/>
                      </a:cubicBezTo>
                      <a:cubicBezTo>
                        <a:pt x="119006" y="686276"/>
                        <a:pt x="124433" y="688658"/>
                        <a:pt x="129385" y="692182"/>
                      </a:cubicBezTo>
                      <a:cubicBezTo>
                        <a:pt x="134336" y="695611"/>
                        <a:pt x="138621" y="700088"/>
                        <a:pt x="142049" y="705422"/>
                      </a:cubicBezTo>
                      <a:cubicBezTo>
                        <a:pt x="144524" y="709232"/>
                        <a:pt x="146429" y="712661"/>
                        <a:pt x="147762" y="715613"/>
                      </a:cubicBezTo>
                      <a:cubicBezTo>
                        <a:pt x="149095" y="718566"/>
                        <a:pt x="150047" y="721424"/>
                        <a:pt x="150618" y="724090"/>
                      </a:cubicBezTo>
                      <a:moveTo>
                        <a:pt x="708596" y="873347"/>
                      </a:moveTo>
                      <a:lnTo>
                        <a:pt x="708596" y="873347"/>
                      </a:lnTo>
                      <a:cubicBezTo>
                        <a:pt x="708596" y="873347"/>
                        <a:pt x="699645" y="830866"/>
                        <a:pt x="699645" y="830866"/>
                      </a:cubicBezTo>
                      <a:lnTo>
                        <a:pt x="721736" y="845630"/>
                      </a:lnTo>
                      <a:cubicBezTo>
                        <a:pt x="714309" y="855345"/>
                        <a:pt x="710500" y="864965"/>
                        <a:pt x="708691" y="873347"/>
                      </a:cubicBezTo>
                      <a:moveTo>
                        <a:pt x="767155" y="860108"/>
                      </a:moveTo>
                      <a:lnTo>
                        <a:pt x="735638" y="839248"/>
                      </a:lnTo>
                      <a:cubicBezTo>
                        <a:pt x="738399" y="836581"/>
                        <a:pt x="741636" y="833914"/>
                        <a:pt x="745159" y="831342"/>
                      </a:cubicBezTo>
                      <a:lnTo>
                        <a:pt x="739827" y="827818"/>
                      </a:lnTo>
                      <a:cubicBezTo>
                        <a:pt x="736399" y="830485"/>
                        <a:pt x="733257" y="833152"/>
                        <a:pt x="730496" y="835914"/>
                      </a:cubicBezTo>
                      <a:cubicBezTo>
                        <a:pt x="730496" y="835914"/>
                        <a:pt x="730496" y="835914"/>
                        <a:pt x="730496" y="835914"/>
                      </a:cubicBezTo>
                      <a:lnTo>
                        <a:pt x="694979" y="812483"/>
                      </a:lnTo>
                      <a:lnTo>
                        <a:pt x="689076" y="816483"/>
                      </a:lnTo>
                      <a:lnTo>
                        <a:pt x="706310" y="901827"/>
                      </a:lnTo>
                      <a:lnTo>
                        <a:pt x="701930" y="910019"/>
                      </a:lnTo>
                      <a:lnTo>
                        <a:pt x="703073" y="911733"/>
                      </a:lnTo>
                      <a:lnTo>
                        <a:pt x="726401" y="895922"/>
                      </a:lnTo>
                      <a:lnTo>
                        <a:pt x="725259" y="894207"/>
                      </a:lnTo>
                      <a:lnTo>
                        <a:pt x="713928" y="896588"/>
                      </a:lnTo>
                      <a:cubicBezTo>
                        <a:pt x="713071" y="892588"/>
                        <a:pt x="709548" y="871442"/>
                        <a:pt x="726878" y="848963"/>
                      </a:cubicBezTo>
                      <a:lnTo>
                        <a:pt x="755538" y="868204"/>
                      </a:lnTo>
                      <a:lnTo>
                        <a:pt x="748587" y="878396"/>
                      </a:lnTo>
                      <a:lnTo>
                        <a:pt x="749730" y="880110"/>
                      </a:lnTo>
                      <a:lnTo>
                        <a:pt x="778200" y="860774"/>
                      </a:lnTo>
                      <a:lnTo>
                        <a:pt x="777057" y="859060"/>
                      </a:lnTo>
                      <a:lnTo>
                        <a:pt x="767155" y="860012"/>
                      </a:lnTo>
                      <a:close/>
                      <a:moveTo>
                        <a:pt x="121006" y="214503"/>
                      </a:moveTo>
                      <a:lnTo>
                        <a:pt x="95392" y="207740"/>
                      </a:lnTo>
                      <a:lnTo>
                        <a:pt x="117673" y="244983"/>
                      </a:lnTo>
                      <a:cubicBezTo>
                        <a:pt x="117673" y="244983"/>
                        <a:pt x="117673" y="244983"/>
                        <a:pt x="117673" y="244983"/>
                      </a:cubicBezTo>
                      <a:cubicBezTo>
                        <a:pt x="116721" y="236506"/>
                        <a:pt x="117197" y="226124"/>
                        <a:pt x="121006" y="214503"/>
                      </a:cubicBezTo>
                      <a:moveTo>
                        <a:pt x="124529" y="272606"/>
                      </a:moveTo>
                      <a:lnTo>
                        <a:pt x="80443" y="197549"/>
                      </a:lnTo>
                      <a:lnTo>
                        <a:pt x="84728" y="191833"/>
                      </a:lnTo>
                      <a:lnTo>
                        <a:pt x="125862" y="202406"/>
                      </a:lnTo>
                      <a:cubicBezTo>
                        <a:pt x="125862" y="202406"/>
                        <a:pt x="125862" y="202406"/>
                        <a:pt x="125862" y="202406"/>
                      </a:cubicBezTo>
                      <a:cubicBezTo>
                        <a:pt x="127576" y="198977"/>
                        <a:pt x="129670" y="195453"/>
                        <a:pt x="132051" y="191738"/>
                      </a:cubicBezTo>
                      <a:lnTo>
                        <a:pt x="138240" y="193358"/>
                      </a:lnTo>
                      <a:cubicBezTo>
                        <a:pt x="135764" y="196977"/>
                        <a:pt x="133574" y="200501"/>
                        <a:pt x="131860" y="203930"/>
                      </a:cubicBezTo>
                      <a:lnTo>
                        <a:pt x="168519" y="213360"/>
                      </a:lnTo>
                      <a:lnTo>
                        <a:pt x="177470" y="209169"/>
                      </a:lnTo>
                      <a:lnTo>
                        <a:pt x="179184" y="210407"/>
                      </a:lnTo>
                      <a:lnTo>
                        <a:pt x="158521" y="237934"/>
                      </a:lnTo>
                      <a:lnTo>
                        <a:pt x="156808" y="236696"/>
                      </a:lnTo>
                      <a:lnTo>
                        <a:pt x="160045" y="224790"/>
                      </a:lnTo>
                      <a:lnTo>
                        <a:pt x="126623" y="216027"/>
                      </a:lnTo>
                      <a:lnTo>
                        <a:pt x="126623" y="216027"/>
                      </a:lnTo>
                      <a:cubicBezTo>
                        <a:pt x="117673" y="242792"/>
                        <a:pt x="127766" y="261747"/>
                        <a:pt x="129956" y="265271"/>
                      </a:cubicBezTo>
                      <a:lnTo>
                        <a:pt x="139859" y="259271"/>
                      </a:lnTo>
                      <a:lnTo>
                        <a:pt x="141477" y="260509"/>
                      </a:lnTo>
                      <a:lnTo>
                        <a:pt x="124529" y="282988"/>
                      </a:lnTo>
                      <a:lnTo>
                        <a:pt x="122815" y="281750"/>
                      </a:lnTo>
                      <a:lnTo>
                        <a:pt x="124338" y="272606"/>
                      </a:lnTo>
                      <a:close/>
                      <a:moveTo>
                        <a:pt x="754110" y="199168"/>
                      </a:moveTo>
                      <a:lnTo>
                        <a:pt x="750587" y="187643"/>
                      </a:lnTo>
                      <a:lnTo>
                        <a:pt x="802005" y="163735"/>
                      </a:lnTo>
                      <a:lnTo>
                        <a:pt x="802481" y="164306"/>
                      </a:lnTo>
                      <a:lnTo>
                        <a:pt x="770487" y="222314"/>
                      </a:lnTo>
                      <a:lnTo>
                        <a:pt x="774010" y="226409"/>
                      </a:lnTo>
                      <a:lnTo>
                        <a:pt x="835616" y="202502"/>
                      </a:lnTo>
                      <a:lnTo>
                        <a:pt x="836092" y="203073"/>
                      </a:lnTo>
                      <a:lnTo>
                        <a:pt x="805147" y="250889"/>
                      </a:lnTo>
                      <a:lnTo>
                        <a:pt x="794292" y="245745"/>
                      </a:lnTo>
                      <a:lnTo>
                        <a:pt x="792768" y="247078"/>
                      </a:lnTo>
                      <a:lnTo>
                        <a:pt x="815621" y="273368"/>
                      </a:lnTo>
                      <a:lnTo>
                        <a:pt x="817239" y="272034"/>
                      </a:lnTo>
                      <a:lnTo>
                        <a:pt x="814383" y="261461"/>
                      </a:lnTo>
                      <a:lnTo>
                        <a:pt x="858469" y="191262"/>
                      </a:lnTo>
                      <a:lnTo>
                        <a:pt x="855041" y="187357"/>
                      </a:lnTo>
                      <a:lnTo>
                        <a:pt x="792768" y="210217"/>
                      </a:lnTo>
                      <a:lnTo>
                        <a:pt x="792197" y="209550"/>
                      </a:lnTo>
                      <a:lnTo>
                        <a:pt x="823809" y="151257"/>
                      </a:lnTo>
                      <a:lnTo>
                        <a:pt x="820286" y="147257"/>
                      </a:lnTo>
                      <a:lnTo>
                        <a:pt x="744398" y="180975"/>
                      </a:lnTo>
                      <a:lnTo>
                        <a:pt x="735161" y="177451"/>
                      </a:lnTo>
                      <a:lnTo>
                        <a:pt x="733543" y="178784"/>
                      </a:lnTo>
                      <a:lnTo>
                        <a:pt x="752396" y="200501"/>
                      </a:lnTo>
                      <a:lnTo>
                        <a:pt x="753919" y="199168"/>
                      </a:lnTo>
                      <a:close/>
                      <a:moveTo>
                        <a:pt x="669366" y="137636"/>
                      </a:moveTo>
                      <a:lnTo>
                        <a:pt x="638515" y="121825"/>
                      </a:lnTo>
                      <a:lnTo>
                        <a:pt x="639467" y="120015"/>
                      </a:lnTo>
                      <a:lnTo>
                        <a:pt x="651274" y="120301"/>
                      </a:lnTo>
                      <a:lnTo>
                        <a:pt x="683744" y="57055"/>
                      </a:lnTo>
                      <a:lnTo>
                        <a:pt x="676698" y="47530"/>
                      </a:lnTo>
                      <a:lnTo>
                        <a:pt x="677650" y="45720"/>
                      </a:lnTo>
                      <a:lnTo>
                        <a:pt x="708405" y="61531"/>
                      </a:lnTo>
                      <a:lnTo>
                        <a:pt x="707453" y="63341"/>
                      </a:lnTo>
                      <a:lnTo>
                        <a:pt x="695741" y="63151"/>
                      </a:lnTo>
                      <a:lnTo>
                        <a:pt x="663272" y="126397"/>
                      </a:lnTo>
                      <a:lnTo>
                        <a:pt x="670223" y="135827"/>
                      </a:lnTo>
                      <a:lnTo>
                        <a:pt x="669271" y="137636"/>
                      </a:lnTo>
                      <a:close/>
                      <a:moveTo>
                        <a:pt x="563007" y="64770"/>
                      </a:moveTo>
                      <a:lnTo>
                        <a:pt x="560913" y="64484"/>
                      </a:lnTo>
                      <a:lnTo>
                        <a:pt x="548725" y="85344"/>
                      </a:lnTo>
                      <a:lnTo>
                        <a:pt x="518255" y="81153"/>
                      </a:lnTo>
                      <a:lnTo>
                        <a:pt x="528062" y="10573"/>
                      </a:lnTo>
                      <a:lnTo>
                        <a:pt x="540441" y="7049"/>
                      </a:lnTo>
                      <a:lnTo>
                        <a:pt x="540726" y="4953"/>
                      </a:lnTo>
                      <a:lnTo>
                        <a:pt x="505115" y="0"/>
                      </a:lnTo>
                      <a:lnTo>
                        <a:pt x="504829" y="2095"/>
                      </a:lnTo>
                      <a:lnTo>
                        <a:pt x="514541" y="8668"/>
                      </a:lnTo>
                      <a:lnTo>
                        <a:pt x="504734" y="79058"/>
                      </a:lnTo>
                      <a:lnTo>
                        <a:pt x="493593" y="82772"/>
                      </a:lnTo>
                      <a:lnTo>
                        <a:pt x="493308" y="84868"/>
                      </a:lnTo>
                      <a:lnTo>
                        <a:pt x="558818" y="94012"/>
                      </a:lnTo>
                      <a:lnTo>
                        <a:pt x="562912" y="64865"/>
                      </a:lnTo>
                      <a:close/>
                    </a:path>
                  </a:pathLst>
                </a:custGeom>
                <a:solidFill>
                  <a:srgbClr val="FFFFFF"/>
                </a:solidFill>
                <a:ln w="95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0272DB22-E531-4427-544D-1278E7354C1F}"/>
                    </a:ext>
                  </a:extLst>
                </p:cNvPr>
                <p:cNvSpPr/>
                <p:nvPr/>
              </p:nvSpPr>
              <p:spPr>
                <a:xfrm>
                  <a:off x="5566141" y="5334634"/>
                  <a:ext cx="304887" cy="282702"/>
                </a:xfrm>
                <a:custGeom>
                  <a:avLst/>
                  <a:gdLst>
                    <a:gd name="connsiteX0" fmla="*/ 100645 w 304887"/>
                    <a:gd name="connsiteY0" fmla="*/ 102584 h 282702"/>
                    <a:gd name="connsiteX1" fmla="*/ 303555 w 304887"/>
                    <a:gd name="connsiteY1" fmla="*/ 12478 h 282702"/>
                    <a:gd name="connsiteX2" fmla="*/ 304888 w 304887"/>
                    <a:gd name="connsiteY2" fmla="*/ 0 h 282702"/>
                    <a:gd name="connsiteX3" fmla="*/ 0 w 304887"/>
                    <a:gd name="connsiteY3" fmla="*/ 282702 h 282702"/>
                    <a:gd name="connsiteX4" fmla="*/ 12569 w 304887"/>
                    <a:gd name="connsiteY4" fmla="*/ 282702 h 282702"/>
                    <a:gd name="connsiteX5" fmla="*/ 100645 w 304887"/>
                    <a:gd name="connsiteY5" fmla="*/ 102584 h 28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87" h="282702">
                      <a:moveTo>
                        <a:pt x="100645" y="102584"/>
                      </a:moveTo>
                      <a:cubicBezTo>
                        <a:pt x="155300" y="47911"/>
                        <a:pt x="226904" y="16193"/>
                        <a:pt x="303555" y="12478"/>
                      </a:cubicBezTo>
                      <a:cubicBezTo>
                        <a:pt x="304031" y="8763"/>
                        <a:pt x="304507" y="4572"/>
                        <a:pt x="304888" y="0"/>
                      </a:cubicBezTo>
                      <a:cubicBezTo>
                        <a:pt x="146826" y="6858"/>
                        <a:pt x="18377" y="127826"/>
                        <a:pt x="0" y="282702"/>
                      </a:cubicBezTo>
                      <a:lnTo>
                        <a:pt x="12569" y="282702"/>
                      </a:lnTo>
                      <a:cubicBezTo>
                        <a:pt x="20948" y="214693"/>
                        <a:pt x="51513" y="151829"/>
                        <a:pt x="100645" y="102584"/>
                      </a:cubicBezTo>
                    </a:path>
                  </a:pathLst>
                </a:custGeom>
                <a:solidFill>
                  <a:srgbClr val="FFFFFF"/>
                </a:solidFill>
                <a:ln w="95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9D03108D-C5E2-C2C7-7971-65DBDD897A8B}"/>
                    </a:ext>
                  </a:extLst>
                </p:cNvPr>
                <p:cNvSpPr/>
                <p:nvPr/>
              </p:nvSpPr>
              <p:spPr>
                <a:xfrm>
                  <a:off x="5563760" y="5632100"/>
                  <a:ext cx="107215" cy="32575"/>
                </a:xfrm>
                <a:custGeom>
                  <a:avLst/>
                  <a:gdLst>
                    <a:gd name="connsiteX0" fmla="*/ 107215 w 107215"/>
                    <a:gd name="connsiteY0" fmla="*/ 0 h 32575"/>
                    <a:gd name="connsiteX1" fmla="*/ 857 w 107215"/>
                    <a:gd name="connsiteY1" fmla="*/ 0 h 32575"/>
                    <a:gd name="connsiteX2" fmla="*/ 0 w 107215"/>
                    <a:gd name="connsiteY2" fmla="*/ 23622 h 32575"/>
                    <a:gd name="connsiteX3" fmla="*/ 95 w 107215"/>
                    <a:gd name="connsiteY3" fmla="*/ 32575 h 32575"/>
                    <a:gd name="connsiteX4" fmla="*/ 107120 w 107215"/>
                    <a:gd name="connsiteY4" fmla="*/ 32575 h 32575"/>
                    <a:gd name="connsiteX5" fmla="*/ 107120 w 107215"/>
                    <a:gd name="connsiteY5" fmla="*/ 95 h 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15" h="32575">
                      <a:moveTo>
                        <a:pt x="107215" y="0"/>
                      </a:moveTo>
                      <a:lnTo>
                        <a:pt x="857" y="0"/>
                      </a:lnTo>
                      <a:cubicBezTo>
                        <a:pt x="286" y="7810"/>
                        <a:pt x="0" y="15621"/>
                        <a:pt x="0" y="23622"/>
                      </a:cubicBezTo>
                      <a:cubicBezTo>
                        <a:pt x="0" y="26575"/>
                        <a:pt x="0" y="29527"/>
                        <a:pt x="95" y="32575"/>
                      </a:cubicBezTo>
                      <a:lnTo>
                        <a:pt x="107120" y="32575"/>
                      </a:lnTo>
                      <a:lnTo>
                        <a:pt x="107120" y="95"/>
                      </a:lnTo>
                      <a:close/>
                    </a:path>
                  </a:pathLst>
                </a:custGeom>
                <a:solidFill>
                  <a:srgbClr val="FFFFFF"/>
                </a:solidFill>
                <a:ln w="95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AF8C4351-A382-DAE0-9EDC-517254F5CF99}"/>
                    </a:ext>
                  </a:extLst>
                </p:cNvPr>
                <p:cNvSpPr/>
                <p:nvPr/>
              </p:nvSpPr>
              <p:spPr>
                <a:xfrm>
                  <a:off x="5825991" y="5334349"/>
                  <a:ext cx="118736" cy="97726"/>
                </a:xfrm>
                <a:custGeom>
                  <a:avLst/>
                  <a:gdLst>
                    <a:gd name="connsiteX0" fmla="*/ 0 w 118736"/>
                    <a:gd name="connsiteY0" fmla="*/ 97727 h 97726"/>
                    <a:gd name="connsiteX1" fmla="*/ 29232 w 118736"/>
                    <a:gd name="connsiteY1" fmla="*/ 87058 h 97726"/>
                    <a:gd name="connsiteX2" fmla="*/ 89505 w 118736"/>
                    <a:gd name="connsiteY2" fmla="*/ 87058 h 97726"/>
                    <a:gd name="connsiteX3" fmla="*/ 118737 w 118736"/>
                    <a:gd name="connsiteY3" fmla="*/ 97727 h 97726"/>
                    <a:gd name="connsiteX4" fmla="*/ 75032 w 118736"/>
                    <a:gd name="connsiteY4" fmla="*/ 53245 h 97726"/>
                    <a:gd name="connsiteX5" fmla="*/ 60463 w 118736"/>
                    <a:gd name="connsiteY5" fmla="*/ 0 h 97726"/>
                    <a:gd name="connsiteX6" fmla="*/ 59226 w 118736"/>
                    <a:gd name="connsiteY6" fmla="*/ 0 h 97726"/>
                    <a:gd name="connsiteX7" fmla="*/ 58273 w 118736"/>
                    <a:gd name="connsiteY7" fmla="*/ 0 h 97726"/>
                    <a:gd name="connsiteX8" fmla="*/ 43705 w 118736"/>
                    <a:gd name="connsiteY8" fmla="*/ 53245 h 97726"/>
                    <a:gd name="connsiteX9" fmla="*/ 0 w 118736"/>
                    <a:gd name="connsiteY9" fmla="*/ 97727 h 9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736" h="97726">
                      <a:moveTo>
                        <a:pt x="0" y="97727"/>
                      </a:moveTo>
                      <a:lnTo>
                        <a:pt x="29232" y="87058"/>
                      </a:lnTo>
                      <a:lnTo>
                        <a:pt x="89505" y="87058"/>
                      </a:lnTo>
                      <a:lnTo>
                        <a:pt x="118737" y="97727"/>
                      </a:lnTo>
                      <a:cubicBezTo>
                        <a:pt x="112643" y="70104"/>
                        <a:pt x="92457" y="69056"/>
                        <a:pt x="75032" y="53245"/>
                      </a:cubicBezTo>
                      <a:cubicBezTo>
                        <a:pt x="66176" y="45148"/>
                        <a:pt x="62177" y="21241"/>
                        <a:pt x="60463" y="0"/>
                      </a:cubicBezTo>
                      <a:cubicBezTo>
                        <a:pt x="60083" y="0"/>
                        <a:pt x="59702" y="0"/>
                        <a:pt x="59226" y="0"/>
                      </a:cubicBezTo>
                      <a:cubicBezTo>
                        <a:pt x="58940" y="0"/>
                        <a:pt x="58654" y="0"/>
                        <a:pt x="58273" y="0"/>
                      </a:cubicBezTo>
                      <a:cubicBezTo>
                        <a:pt x="56559" y="21241"/>
                        <a:pt x="52560" y="45244"/>
                        <a:pt x="43705" y="53245"/>
                      </a:cubicBezTo>
                      <a:cubicBezTo>
                        <a:pt x="26280" y="69056"/>
                        <a:pt x="6094" y="70104"/>
                        <a:pt x="0" y="97727"/>
                      </a:cubicBezTo>
                    </a:path>
                  </a:pathLst>
                </a:custGeom>
                <a:solidFill>
                  <a:srgbClr val="FFFFFF"/>
                </a:solidFill>
                <a:ln w="95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69F4055E-418B-6E05-B195-334AEA3F142B}"/>
                    </a:ext>
                  </a:extLst>
                </p:cNvPr>
                <p:cNvSpPr/>
                <p:nvPr/>
              </p:nvSpPr>
              <p:spPr>
                <a:xfrm>
                  <a:off x="5899594" y="5334634"/>
                  <a:ext cx="304602" cy="282702"/>
                </a:xfrm>
                <a:custGeom>
                  <a:avLst/>
                  <a:gdLst>
                    <a:gd name="connsiteX0" fmla="*/ 204052 w 304602"/>
                    <a:gd name="connsiteY0" fmla="*/ 102584 h 282702"/>
                    <a:gd name="connsiteX1" fmla="*/ 292129 w 304602"/>
                    <a:gd name="connsiteY1" fmla="*/ 282702 h 282702"/>
                    <a:gd name="connsiteX2" fmla="*/ 304602 w 304602"/>
                    <a:gd name="connsiteY2" fmla="*/ 282702 h 282702"/>
                    <a:gd name="connsiteX3" fmla="*/ 0 w 304602"/>
                    <a:gd name="connsiteY3" fmla="*/ 0 h 282702"/>
                    <a:gd name="connsiteX4" fmla="*/ 1333 w 304602"/>
                    <a:gd name="connsiteY4" fmla="*/ 12478 h 282702"/>
                    <a:gd name="connsiteX5" fmla="*/ 203957 w 304602"/>
                    <a:gd name="connsiteY5" fmla="*/ 102584 h 28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602" h="282702">
                      <a:moveTo>
                        <a:pt x="204052" y="102584"/>
                      </a:moveTo>
                      <a:cubicBezTo>
                        <a:pt x="253280" y="151829"/>
                        <a:pt x="283749" y="214693"/>
                        <a:pt x="292129" y="282702"/>
                      </a:cubicBezTo>
                      <a:lnTo>
                        <a:pt x="304602" y="282702"/>
                      </a:lnTo>
                      <a:cubicBezTo>
                        <a:pt x="286130" y="128016"/>
                        <a:pt x="157871" y="6953"/>
                        <a:pt x="0" y="0"/>
                      </a:cubicBezTo>
                      <a:cubicBezTo>
                        <a:pt x="381" y="4667"/>
                        <a:pt x="857" y="8763"/>
                        <a:pt x="1333" y="12478"/>
                      </a:cubicBezTo>
                      <a:cubicBezTo>
                        <a:pt x="77888" y="16288"/>
                        <a:pt x="149397" y="48006"/>
                        <a:pt x="203957" y="102584"/>
                      </a:cubicBezTo>
                    </a:path>
                  </a:pathLst>
                </a:custGeom>
                <a:solidFill>
                  <a:srgbClr val="FFFFFF"/>
                </a:solidFill>
                <a:ln w="95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F96BB57B-26CB-D1CB-A98E-8C8722EC4708}"/>
                    </a:ext>
                  </a:extLst>
                </p:cNvPr>
                <p:cNvSpPr/>
                <p:nvPr/>
              </p:nvSpPr>
              <p:spPr>
                <a:xfrm>
                  <a:off x="5740961" y="5623813"/>
                  <a:ext cx="288605" cy="159067"/>
                </a:xfrm>
                <a:custGeom>
                  <a:avLst/>
                  <a:gdLst>
                    <a:gd name="connsiteX0" fmla="*/ 218811 w 288605"/>
                    <a:gd name="connsiteY0" fmla="*/ 76581 h 159067"/>
                    <a:gd name="connsiteX1" fmla="*/ 229380 w 288605"/>
                    <a:gd name="connsiteY1" fmla="*/ 61722 h 159067"/>
                    <a:gd name="connsiteX2" fmla="*/ 231475 w 288605"/>
                    <a:gd name="connsiteY2" fmla="*/ 61055 h 159067"/>
                    <a:gd name="connsiteX3" fmla="*/ 233665 w 288605"/>
                    <a:gd name="connsiteY3" fmla="*/ 61817 h 159067"/>
                    <a:gd name="connsiteX4" fmla="*/ 243948 w 288605"/>
                    <a:gd name="connsiteY4" fmla="*/ 76676 h 159067"/>
                    <a:gd name="connsiteX5" fmla="*/ 243948 w 288605"/>
                    <a:gd name="connsiteY5" fmla="*/ 140208 h 159067"/>
                    <a:gd name="connsiteX6" fmla="*/ 218716 w 288605"/>
                    <a:gd name="connsiteY6" fmla="*/ 140208 h 159067"/>
                    <a:gd name="connsiteX7" fmla="*/ 218716 w 288605"/>
                    <a:gd name="connsiteY7" fmla="*/ 76676 h 159067"/>
                    <a:gd name="connsiteX8" fmla="*/ 174725 w 288605"/>
                    <a:gd name="connsiteY8" fmla="*/ 140684 h 159067"/>
                    <a:gd name="connsiteX9" fmla="*/ 113976 w 288605"/>
                    <a:gd name="connsiteY9" fmla="*/ 140684 h 159067"/>
                    <a:gd name="connsiteX10" fmla="*/ 113976 w 288605"/>
                    <a:gd name="connsiteY10" fmla="*/ 73343 h 159067"/>
                    <a:gd name="connsiteX11" fmla="*/ 142637 w 288605"/>
                    <a:gd name="connsiteY11" fmla="*/ 32195 h 159067"/>
                    <a:gd name="connsiteX12" fmla="*/ 144541 w 288605"/>
                    <a:gd name="connsiteY12" fmla="*/ 31718 h 159067"/>
                    <a:gd name="connsiteX13" fmla="*/ 146445 w 288605"/>
                    <a:gd name="connsiteY13" fmla="*/ 32385 h 159067"/>
                    <a:gd name="connsiteX14" fmla="*/ 174725 w 288605"/>
                    <a:gd name="connsiteY14" fmla="*/ 73343 h 159067"/>
                    <a:gd name="connsiteX15" fmla="*/ 174725 w 288605"/>
                    <a:gd name="connsiteY15" fmla="*/ 140684 h 159067"/>
                    <a:gd name="connsiteX16" fmla="*/ 69795 w 288605"/>
                    <a:gd name="connsiteY16" fmla="*/ 140113 h 159067"/>
                    <a:gd name="connsiteX17" fmla="*/ 44562 w 288605"/>
                    <a:gd name="connsiteY17" fmla="*/ 140113 h 159067"/>
                    <a:gd name="connsiteX18" fmla="*/ 44562 w 288605"/>
                    <a:gd name="connsiteY18" fmla="*/ 76581 h 159067"/>
                    <a:gd name="connsiteX19" fmla="*/ 55226 w 288605"/>
                    <a:gd name="connsiteY19" fmla="*/ 61722 h 159067"/>
                    <a:gd name="connsiteX20" fmla="*/ 57416 w 288605"/>
                    <a:gd name="connsiteY20" fmla="*/ 61055 h 159067"/>
                    <a:gd name="connsiteX21" fmla="*/ 59511 w 288605"/>
                    <a:gd name="connsiteY21" fmla="*/ 61817 h 159067"/>
                    <a:gd name="connsiteX22" fmla="*/ 69795 w 288605"/>
                    <a:gd name="connsiteY22" fmla="*/ 76676 h 159067"/>
                    <a:gd name="connsiteX23" fmla="*/ 69795 w 288605"/>
                    <a:gd name="connsiteY23" fmla="*/ 140208 h 159067"/>
                    <a:gd name="connsiteX24" fmla="*/ 144255 w 288605"/>
                    <a:gd name="connsiteY24" fmla="*/ 0 h 159067"/>
                    <a:gd name="connsiteX25" fmla="*/ 98455 w 288605"/>
                    <a:gd name="connsiteY25" fmla="*/ 32099 h 159067"/>
                    <a:gd name="connsiteX26" fmla="*/ 0 w 288605"/>
                    <a:gd name="connsiteY26" fmla="*/ 32099 h 159067"/>
                    <a:gd name="connsiteX27" fmla="*/ 0 w 288605"/>
                    <a:gd name="connsiteY27" fmla="*/ 159068 h 159067"/>
                    <a:gd name="connsiteX28" fmla="*/ 288606 w 288605"/>
                    <a:gd name="connsiteY28" fmla="*/ 159068 h 159067"/>
                    <a:gd name="connsiteX29" fmla="*/ 288606 w 288605"/>
                    <a:gd name="connsiteY29" fmla="*/ 32099 h 159067"/>
                    <a:gd name="connsiteX30" fmla="*/ 190150 w 288605"/>
                    <a:gd name="connsiteY30" fmla="*/ 32099 h 159067"/>
                    <a:gd name="connsiteX31" fmla="*/ 144255 w 288605"/>
                    <a:gd name="connsiteY31" fmla="*/ 0 h 15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8605" h="159067">
                      <a:moveTo>
                        <a:pt x="218811" y="76581"/>
                      </a:moveTo>
                      <a:cubicBezTo>
                        <a:pt x="218811" y="67437"/>
                        <a:pt x="225762" y="62865"/>
                        <a:pt x="229380" y="61722"/>
                      </a:cubicBezTo>
                      <a:lnTo>
                        <a:pt x="231475" y="61055"/>
                      </a:lnTo>
                      <a:lnTo>
                        <a:pt x="233665" y="61817"/>
                      </a:lnTo>
                      <a:cubicBezTo>
                        <a:pt x="237474" y="63246"/>
                        <a:pt x="243948" y="68009"/>
                        <a:pt x="243948" y="76676"/>
                      </a:cubicBezTo>
                      <a:lnTo>
                        <a:pt x="243948" y="140208"/>
                      </a:lnTo>
                      <a:lnTo>
                        <a:pt x="218716" y="140208"/>
                      </a:lnTo>
                      <a:lnTo>
                        <a:pt x="218716" y="76676"/>
                      </a:lnTo>
                      <a:close/>
                      <a:moveTo>
                        <a:pt x="174725" y="140684"/>
                      </a:moveTo>
                      <a:lnTo>
                        <a:pt x="113976" y="140684"/>
                      </a:lnTo>
                      <a:lnTo>
                        <a:pt x="113976" y="73343"/>
                      </a:lnTo>
                      <a:cubicBezTo>
                        <a:pt x="113976" y="47911"/>
                        <a:pt x="132734" y="35338"/>
                        <a:pt x="142637" y="32195"/>
                      </a:cubicBezTo>
                      <a:lnTo>
                        <a:pt x="144541" y="31718"/>
                      </a:lnTo>
                      <a:lnTo>
                        <a:pt x="146445" y="32385"/>
                      </a:lnTo>
                      <a:cubicBezTo>
                        <a:pt x="147493" y="32766"/>
                        <a:pt x="174725" y="43148"/>
                        <a:pt x="174725" y="73343"/>
                      </a:cubicBezTo>
                      <a:lnTo>
                        <a:pt x="174725" y="140684"/>
                      </a:lnTo>
                      <a:close/>
                      <a:moveTo>
                        <a:pt x="69795" y="140113"/>
                      </a:moveTo>
                      <a:lnTo>
                        <a:pt x="44562" y="140113"/>
                      </a:lnTo>
                      <a:lnTo>
                        <a:pt x="44562" y="76581"/>
                      </a:lnTo>
                      <a:cubicBezTo>
                        <a:pt x="44562" y="67437"/>
                        <a:pt x="51513" y="62865"/>
                        <a:pt x="55226" y="61722"/>
                      </a:cubicBezTo>
                      <a:lnTo>
                        <a:pt x="57416" y="61055"/>
                      </a:lnTo>
                      <a:lnTo>
                        <a:pt x="59511" y="61817"/>
                      </a:lnTo>
                      <a:cubicBezTo>
                        <a:pt x="63320" y="63246"/>
                        <a:pt x="69795" y="68009"/>
                        <a:pt x="69795" y="76676"/>
                      </a:cubicBezTo>
                      <a:lnTo>
                        <a:pt x="69795" y="140208"/>
                      </a:lnTo>
                      <a:close/>
                      <a:moveTo>
                        <a:pt x="144255" y="0"/>
                      </a:moveTo>
                      <a:lnTo>
                        <a:pt x="98455" y="32099"/>
                      </a:lnTo>
                      <a:lnTo>
                        <a:pt x="0" y="32099"/>
                      </a:lnTo>
                      <a:lnTo>
                        <a:pt x="0" y="159068"/>
                      </a:lnTo>
                      <a:lnTo>
                        <a:pt x="288606" y="159068"/>
                      </a:lnTo>
                      <a:lnTo>
                        <a:pt x="288606" y="32099"/>
                      </a:lnTo>
                      <a:lnTo>
                        <a:pt x="190150" y="32099"/>
                      </a:lnTo>
                      <a:lnTo>
                        <a:pt x="144255" y="0"/>
                      </a:lnTo>
                      <a:close/>
                    </a:path>
                  </a:pathLst>
                </a:custGeom>
                <a:solidFill>
                  <a:srgbClr val="FFFFFF"/>
                </a:solidFill>
                <a:ln w="95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DE29550D-AFC8-A33F-6B42-A42DD7830D67}"/>
                    </a:ext>
                  </a:extLst>
                </p:cNvPr>
                <p:cNvSpPr/>
                <p:nvPr/>
              </p:nvSpPr>
              <p:spPr>
                <a:xfrm>
                  <a:off x="5819516" y="5429599"/>
                  <a:ext cx="131686" cy="166211"/>
                </a:xfrm>
                <a:custGeom>
                  <a:avLst/>
                  <a:gdLst>
                    <a:gd name="connsiteX0" fmla="*/ 78650 w 131686"/>
                    <a:gd name="connsiteY0" fmla="*/ 103442 h 166211"/>
                    <a:gd name="connsiteX1" fmla="*/ 53036 w 131686"/>
                    <a:gd name="connsiteY1" fmla="*/ 103442 h 166211"/>
                    <a:gd name="connsiteX2" fmla="*/ 53036 w 131686"/>
                    <a:gd name="connsiteY2" fmla="*/ 28861 h 166211"/>
                    <a:gd name="connsiteX3" fmla="*/ 63796 w 131686"/>
                    <a:gd name="connsiteY3" fmla="*/ 13811 h 166211"/>
                    <a:gd name="connsiteX4" fmla="*/ 65986 w 131686"/>
                    <a:gd name="connsiteY4" fmla="*/ 13049 h 166211"/>
                    <a:gd name="connsiteX5" fmla="*/ 68176 w 131686"/>
                    <a:gd name="connsiteY5" fmla="*/ 13811 h 166211"/>
                    <a:gd name="connsiteX6" fmla="*/ 78650 w 131686"/>
                    <a:gd name="connsiteY6" fmla="*/ 28861 h 166211"/>
                    <a:gd name="connsiteX7" fmla="*/ 78650 w 131686"/>
                    <a:gd name="connsiteY7" fmla="*/ 103442 h 166211"/>
                    <a:gd name="connsiteX8" fmla="*/ 30375 w 131686"/>
                    <a:gd name="connsiteY8" fmla="*/ 107252 h 166211"/>
                    <a:gd name="connsiteX9" fmla="*/ 15140 w 131686"/>
                    <a:gd name="connsiteY9" fmla="*/ 112776 h 166211"/>
                    <a:gd name="connsiteX10" fmla="*/ 15140 w 131686"/>
                    <a:gd name="connsiteY10" fmla="*/ 38195 h 166211"/>
                    <a:gd name="connsiteX11" fmla="*/ 22852 w 131686"/>
                    <a:gd name="connsiteY11" fmla="*/ 19526 h 166211"/>
                    <a:gd name="connsiteX12" fmla="*/ 30375 w 131686"/>
                    <a:gd name="connsiteY12" fmla="*/ 32576 h 166211"/>
                    <a:gd name="connsiteX13" fmla="*/ 30375 w 131686"/>
                    <a:gd name="connsiteY13" fmla="*/ 107156 h 166211"/>
                    <a:gd name="connsiteX14" fmla="*/ 101312 w 131686"/>
                    <a:gd name="connsiteY14" fmla="*/ 32671 h 166211"/>
                    <a:gd name="connsiteX15" fmla="*/ 108834 w 131686"/>
                    <a:gd name="connsiteY15" fmla="*/ 19622 h 166211"/>
                    <a:gd name="connsiteX16" fmla="*/ 116547 w 131686"/>
                    <a:gd name="connsiteY16" fmla="*/ 38291 h 166211"/>
                    <a:gd name="connsiteX17" fmla="*/ 116547 w 131686"/>
                    <a:gd name="connsiteY17" fmla="*/ 112871 h 166211"/>
                    <a:gd name="connsiteX18" fmla="*/ 101407 w 131686"/>
                    <a:gd name="connsiteY18" fmla="*/ 107347 h 166211"/>
                    <a:gd name="connsiteX19" fmla="*/ 101407 w 131686"/>
                    <a:gd name="connsiteY19" fmla="*/ 32766 h 166211"/>
                    <a:gd name="connsiteX20" fmla="*/ 116071 w 131686"/>
                    <a:gd name="connsiteY20" fmla="*/ 166211 h 166211"/>
                    <a:gd name="connsiteX21" fmla="*/ 131686 w 131686"/>
                    <a:gd name="connsiteY21" fmla="*/ 166211 h 166211"/>
                    <a:gd name="connsiteX22" fmla="*/ 131686 w 131686"/>
                    <a:gd name="connsiteY22" fmla="*/ 13049 h 166211"/>
                    <a:gd name="connsiteX23" fmla="*/ 95980 w 131686"/>
                    <a:gd name="connsiteY23" fmla="*/ 0 h 166211"/>
                    <a:gd name="connsiteX24" fmla="*/ 35707 w 131686"/>
                    <a:gd name="connsiteY24" fmla="*/ 0 h 166211"/>
                    <a:gd name="connsiteX25" fmla="*/ 0 w 131686"/>
                    <a:gd name="connsiteY25" fmla="*/ 13049 h 166211"/>
                    <a:gd name="connsiteX26" fmla="*/ 0 w 131686"/>
                    <a:gd name="connsiteY26" fmla="*/ 166211 h 166211"/>
                    <a:gd name="connsiteX27" fmla="*/ 15806 w 131686"/>
                    <a:gd name="connsiteY27" fmla="*/ 166211 h 166211"/>
                    <a:gd name="connsiteX28" fmla="*/ 50751 w 131686"/>
                    <a:gd name="connsiteY28" fmla="*/ 141732 h 166211"/>
                    <a:gd name="connsiteX29" fmla="*/ 49609 w 131686"/>
                    <a:gd name="connsiteY29" fmla="*/ 135827 h 166211"/>
                    <a:gd name="connsiteX30" fmla="*/ 65891 w 131686"/>
                    <a:gd name="connsiteY30" fmla="*/ 119539 h 166211"/>
                    <a:gd name="connsiteX31" fmla="*/ 82173 w 131686"/>
                    <a:gd name="connsiteY31" fmla="*/ 135827 h 166211"/>
                    <a:gd name="connsiteX32" fmla="*/ 81030 w 131686"/>
                    <a:gd name="connsiteY32" fmla="*/ 141732 h 166211"/>
                    <a:gd name="connsiteX33" fmla="*/ 116071 w 131686"/>
                    <a:gd name="connsiteY33" fmla="*/ 166211 h 16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686" h="166211">
                      <a:moveTo>
                        <a:pt x="78650" y="103442"/>
                      </a:moveTo>
                      <a:lnTo>
                        <a:pt x="53036" y="103442"/>
                      </a:lnTo>
                      <a:lnTo>
                        <a:pt x="53036" y="28861"/>
                      </a:lnTo>
                      <a:cubicBezTo>
                        <a:pt x="53036" y="19622"/>
                        <a:pt x="60083" y="14859"/>
                        <a:pt x="63796" y="13811"/>
                      </a:cubicBezTo>
                      <a:lnTo>
                        <a:pt x="65986" y="13049"/>
                      </a:lnTo>
                      <a:lnTo>
                        <a:pt x="68176" y="13811"/>
                      </a:lnTo>
                      <a:cubicBezTo>
                        <a:pt x="71985" y="15335"/>
                        <a:pt x="78650" y="20098"/>
                        <a:pt x="78650" y="28861"/>
                      </a:cubicBezTo>
                      <a:lnTo>
                        <a:pt x="78650" y="103442"/>
                      </a:lnTo>
                      <a:close/>
                      <a:moveTo>
                        <a:pt x="30375" y="107252"/>
                      </a:moveTo>
                      <a:lnTo>
                        <a:pt x="15140" y="112776"/>
                      </a:lnTo>
                      <a:lnTo>
                        <a:pt x="15140" y="38195"/>
                      </a:lnTo>
                      <a:cubicBezTo>
                        <a:pt x="15140" y="23717"/>
                        <a:pt x="22852" y="19526"/>
                        <a:pt x="22852" y="19526"/>
                      </a:cubicBezTo>
                      <a:cubicBezTo>
                        <a:pt x="22852" y="19526"/>
                        <a:pt x="30375" y="23717"/>
                        <a:pt x="30375" y="32576"/>
                      </a:cubicBezTo>
                      <a:lnTo>
                        <a:pt x="30375" y="107156"/>
                      </a:lnTo>
                      <a:close/>
                      <a:moveTo>
                        <a:pt x="101312" y="32671"/>
                      </a:moveTo>
                      <a:cubicBezTo>
                        <a:pt x="101312" y="23813"/>
                        <a:pt x="108834" y="19622"/>
                        <a:pt x="108834" y="19622"/>
                      </a:cubicBezTo>
                      <a:cubicBezTo>
                        <a:pt x="108834" y="19622"/>
                        <a:pt x="116547" y="23813"/>
                        <a:pt x="116547" y="38291"/>
                      </a:cubicBezTo>
                      <a:lnTo>
                        <a:pt x="116547" y="112871"/>
                      </a:lnTo>
                      <a:lnTo>
                        <a:pt x="101407" y="107347"/>
                      </a:lnTo>
                      <a:lnTo>
                        <a:pt x="101407" y="32766"/>
                      </a:lnTo>
                      <a:close/>
                      <a:moveTo>
                        <a:pt x="116071" y="166211"/>
                      </a:moveTo>
                      <a:lnTo>
                        <a:pt x="131686" y="166211"/>
                      </a:lnTo>
                      <a:lnTo>
                        <a:pt x="131686" y="13049"/>
                      </a:lnTo>
                      <a:lnTo>
                        <a:pt x="95980" y="0"/>
                      </a:lnTo>
                      <a:lnTo>
                        <a:pt x="35707" y="0"/>
                      </a:lnTo>
                      <a:lnTo>
                        <a:pt x="0" y="13049"/>
                      </a:lnTo>
                      <a:lnTo>
                        <a:pt x="0" y="166211"/>
                      </a:lnTo>
                      <a:lnTo>
                        <a:pt x="15806" y="166211"/>
                      </a:lnTo>
                      <a:lnTo>
                        <a:pt x="50751" y="141732"/>
                      </a:lnTo>
                      <a:cubicBezTo>
                        <a:pt x="49989" y="139922"/>
                        <a:pt x="49609" y="137922"/>
                        <a:pt x="49609" y="135827"/>
                      </a:cubicBezTo>
                      <a:cubicBezTo>
                        <a:pt x="49609" y="126873"/>
                        <a:pt x="56940" y="119539"/>
                        <a:pt x="65891" y="119539"/>
                      </a:cubicBezTo>
                      <a:cubicBezTo>
                        <a:pt x="74841" y="119539"/>
                        <a:pt x="82173" y="126873"/>
                        <a:pt x="82173" y="135827"/>
                      </a:cubicBezTo>
                      <a:cubicBezTo>
                        <a:pt x="82173" y="137922"/>
                        <a:pt x="81792" y="139922"/>
                        <a:pt x="81030" y="141732"/>
                      </a:cubicBezTo>
                      <a:lnTo>
                        <a:pt x="116071" y="166211"/>
                      </a:lnTo>
                      <a:close/>
                    </a:path>
                  </a:pathLst>
                </a:custGeom>
                <a:solidFill>
                  <a:srgbClr val="FFFFFF"/>
                </a:solidFill>
                <a:ln w="95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7B6DA19-8F07-495C-C44D-60C0EB10C444}"/>
                    </a:ext>
                  </a:extLst>
                </p:cNvPr>
                <p:cNvSpPr/>
                <p:nvPr/>
              </p:nvSpPr>
              <p:spPr>
                <a:xfrm>
                  <a:off x="5564713" y="5680011"/>
                  <a:ext cx="106263" cy="80200"/>
                </a:xfrm>
                <a:custGeom>
                  <a:avLst/>
                  <a:gdLst>
                    <a:gd name="connsiteX0" fmla="*/ 106263 w 106263"/>
                    <a:gd name="connsiteY0" fmla="*/ 0 h 80200"/>
                    <a:gd name="connsiteX1" fmla="*/ 0 w 106263"/>
                    <a:gd name="connsiteY1" fmla="*/ 0 h 80200"/>
                    <a:gd name="connsiteX2" fmla="*/ 16473 w 106263"/>
                    <a:gd name="connsiteY2" fmla="*/ 80201 h 80200"/>
                    <a:gd name="connsiteX3" fmla="*/ 106263 w 106263"/>
                    <a:gd name="connsiteY3" fmla="*/ 80201 h 80200"/>
                    <a:gd name="connsiteX4" fmla="*/ 106263 w 106263"/>
                    <a:gd name="connsiteY4" fmla="*/ 0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3" h="80200">
                      <a:moveTo>
                        <a:pt x="106263" y="0"/>
                      </a:moveTo>
                      <a:lnTo>
                        <a:pt x="0" y="0"/>
                      </a:lnTo>
                      <a:cubicBezTo>
                        <a:pt x="2095" y="27908"/>
                        <a:pt x="7713" y="54769"/>
                        <a:pt x="16473" y="80201"/>
                      </a:cubicBezTo>
                      <a:lnTo>
                        <a:pt x="106263" y="80201"/>
                      </a:lnTo>
                      <a:lnTo>
                        <a:pt x="106263" y="0"/>
                      </a:lnTo>
                      <a:close/>
                    </a:path>
                  </a:pathLst>
                </a:custGeom>
                <a:solidFill>
                  <a:srgbClr val="FFFFFF"/>
                </a:solidFill>
                <a:ln w="9515" cap="flat">
                  <a:noFill/>
                  <a:prstDash val="solid"/>
                  <a:miter/>
                </a:ln>
              </p:spPr>
              <p:txBody>
                <a:bodyPr rtlCol="0" anchor="ctr"/>
                <a:lstStyle/>
                <a:p>
                  <a:endParaRPr lang="en-US"/>
                </a:p>
              </p:txBody>
            </p:sp>
          </p:grpSp>
          <p:sp>
            <p:nvSpPr>
              <p:cNvPr id="68" name="Freeform 67">
                <a:extLst>
                  <a:ext uri="{FF2B5EF4-FFF2-40B4-BE49-F238E27FC236}">
                    <a16:creationId xmlns:a16="http://schemas.microsoft.com/office/drawing/2014/main" id="{D02A40EE-226A-ACD1-03E0-05AE30805F86}"/>
                  </a:ext>
                </a:extLst>
              </p:cNvPr>
              <p:cNvSpPr/>
              <p:nvPr/>
            </p:nvSpPr>
            <p:spPr>
              <a:xfrm>
                <a:off x="5741056" y="5577332"/>
                <a:ext cx="288605" cy="64960"/>
              </a:xfrm>
              <a:custGeom>
                <a:avLst/>
                <a:gdLst>
                  <a:gd name="connsiteX0" fmla="*/ 288606 w 288605"/>
                  <a:gd name="connsiteY0" fmla="*/ 32099 h 64960"/>
                  <a:gd name="connsiteX1" fmla="*/ 190150 w 288605"/>
                  <a:gd name="connsiteY1" fmla="*/ 32099 h 64960"/>
                  <a:gd name="connsiteX2" fmla="*/ 144255 w 288605"/>
                  <a:gd name="connsiteY2" fmla="*/ 0 h 64960"/>
                  <a:gd name="connsiteX3" fmla="*/ 98455 w 288605"/>
                  <a:gd name="connsiteY3" fmla="*/ 32099 h 64960"/>
                  <a:gd name="connsiteX4" fmla="*/ 0 w 288605"/>
                  <a:gd name="connsiteY4" fmla="*/ 32099 h 64960"/>
                  <a:gd name="connsiteX5" fmla="*/ 0 w 288605"/>
                  <a:gd name="connsiteY5" fmla="*/ 64960 h 64960"/>
                  <a:gd name="connsiteX6" fmla="*/ 94171 w 288605"/>
                  <a:gd name="connsiteY6" fmla="*/ 64960 h 64960"/>
                  <a:gd name="connsiteX7" fmla="*/ 144255 w 288605"/>
                  <a:gd name="connsiteY7" fmla="*/ 29813 h 64960"/>
                  <a:gd name="connsiteX8" fmla="*/ 194435 w 288605"/>
                  <a:gd name="connsiteY8" fmla="*/ 64960 h 64960"/>
                  <a:gd name="connsiteX9" fmla="*/ 288606 w 288605"/>
                  <a:gd name="connsiteY9" fmla="*/ 64960 h 64960"/>
                  <a:gd name="connsiteX10" fmla="*/ 288606 w 288605"/>
                  <a:gd name="connsiteY10" fmla="*/ 32099 h 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5" h="64960">
                    <a:moveTo>
                      <a:pt x="288606" y="32099"/>
                    </a:moveTo>
                    <a:lnTo>
                      <a:pt x="190150" y="32099"/>
                    </a:lnTo>
                    <a:lnTo>
                      <a:pt x="144255" y="0"/>
                    </a:lnTo>
                    <a:lnTo>
                      <a:pt x="98455" y="32099"/>
                    </a:lnTo>
                    <a:lnTo>
                      <a:pt x="0" y="32099"/>
                    </a:lnTo>
                    <a:lnTo>
                      <a:pt x="0" y="64960"/>
                    </a:lnTo>
                    <a:lnTo>
                      <a:pt x="94171" y="64960"/>
                    </a:lnTo>
                    <a:lnTo>
                      <a:pt x="144255" y="29813"/>
                    </a:lnTo>
                    <a:lnTo>
                      <a:pt x="194435" y="64960"/>
                    </a:lnTo>
                    <a:lnTo>
                      <a:pt x="288606" y="64960"/>
                    </a:lnTo>
                    <a:lnTo>
                      <a:pt x="288606" y="32099"/>
                    </a:lnTo>
                    <a:close/>
                  </a:path>
                </a:pathLst>
              </a:custGeom>
              <a:solidFill>
                <a:srgbClr val="FFFFFF"/>
              </a:solidFill>
              <a:ln w="9515" cap="flat">
                <a:noFill/>
                <a:prstDash val="solid"/>
                <a:miter/>
              </a:ln>
            </p:spPr>
            <p:txBody>
              <a:bodyPr rtlCol="0" anchor="ctr"/>
              <a:lstStyle/>
              <a:p>
                <a:endParaRPr lang="en-US"/>
              </a:p>
            </p:txBody>
          </p:sp>
          <p:grpSp>
            <p:nvGrpSpPr>
              <p:cNvPr id="69" name="Graphic 12">
                <a:extLst>
                  <a:ext uri="{FF2B5EF4-FFF2-40B4-BE49-F238E27FC236}">
                    <a16:creationId xmlns:a16="http://schemas.microsoft.com/office/drawing/2014/main" id="{5A132669-24F6-4BF4-6A02-0EDDD659C245}"/>
                  </a:ext>
                </a:extLst>
              </p:cNvPr>
              <p:cNvGrpSpPr/>
              <p:nvPr/>
            </p:nvGrpSpPr>
            <p:grpSpPr>
              <a:xfrm>
                <a:off x="5586327" y="5632005"/>
                <a:ext cx="620154" cy="345090"/>
                <a:chOff x="5586327" y="5632005"/>
                <a:chExt cx="620154" cy="345090"/>
              </a:xfrm>
              <a:solidFill>
                <a:srgbClr val="FFFFFF"/>
              </a:solidFill>
            </p:grpSpPr>
            <p:sp>
              <p:nvSpPr>
                <p:cNvPr id="70" name="Freeform 69">
                  <a:extLst>
                    <a:ext uri="{FF2B5EF4-FFF2-40B4-BE49-F238E27FC236}">
                      <a16:creationId xmlns:a16="http://schemas.microsoft.com/office/drawing/2014/main" id="{580F47C2-2944-B40A-F9F8-1D18D8431534}"/>
                    </a:ext>
                  </a:extLst>
                </p:cNvPr>
                <p:cNvSpPr/>
                <p:nvPr/>
              </p:nvSpPr>
              <p:spPr>
                <a:xfrm>
                  <a:off x="5786570" y="5891085"/>
                  <a:ext cx="199386" cy="86010"/>
                </a:xfrm>
                <a:custGeom>
                  <a:avLst/>
                  <a:gdLst>
                    <a:gd name="connsiteX0" fmla="*/ 71699 w 199386"/>
                    <a:gd name="connsiteY0" fmla="*/ 0 h 86010"/>
                    <a:gd name="connsiteX1" fmla="*/ 0 w 199386"/>
                    <a:gd name="connsiteY1" fmla="*/ 70580 h 86010"/>
                    <a:gd name="connsiteX2" fmla="*/ 98646 w 199386"/>
                    <a:gd name="connsiteY2" fmla="*/ 86011 h 86010"/>
                    <a:gd name="connsiteX3" fmla="*/ 199386 w 199386"/>
                    <a:gd name="connsiteY3" fmla="*/ 69914 h 86010"/>
                    <a:gd name="connsiteX4" fmla="*/ 128259 w 199386"/>
                    <a:gd name="connsiteY4" fmla="*/ 0 h 86010"/>
                    <a:gd name="connsiteX5" fmla="*/ 71699 w 199386"/>
                    <a:gd name="connsiteY5" fmla="*/ 0 h 8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86" h="86010">
                      <a:moveTo>
                        <a:pt x="71699" y="0"/>
                      </a:moveTo>
                      <a:lnTo>
                        <a:pt x="0" y="70580"/>
                      </a:lnTo>
                      <a:cubicBezTo>
                        <a:pt x="31041" y="80581"/>
                        <a:pt x="64272" y="86011"/>
                        <a:pt x="98646" y="86011"/>
                      </a:cubicBezTo>
                      <a:cubicBezTo>
                        <a:pt x="133020" y="86011"/>
                        <a:pt x="167679" y="80296"/>
                        <a:pt x="199386" y="69914"/>
                      </a:cubicBezTo>
                      <a:lnTo>
                        <a:pt x="128259" y="0"/>
                      </a:lnTo>
                      <a:lnTo>
                        <a:pt x="71699" y="0"/>
                      </a:lnTo>
                      <a:close/>
                    </a:path>
                  </a:pathLst>
                </a:custGeom>
                <a:solidFill>
                  <a:srgbClr val="FFFFFF"/>
                </a:solidFill>
                <a:ln w="95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799DBB8-B766-5A7B-0E2E-812F12C325BA}"/>
                    </a:ext>
                  </a:extLst>
                </p:cNvPr>
                <p:cNvSpPr/>
                <p:nvPr/>
              </p:nvSpPr>
              <p:spPr>
                <a:xfrm>
                  <a:off x="5934254" y="5891085"/>
                  <a:ext cx="169678" cy="64579"/>
                </a:xfrm>
                <a:custGeom>
                  <a:avLst/>
                  <a:gdLst>
                    <a:gd name="connsiteX0" fmla="*/ 66557 w 169678"/>
                    <a:gd name="connsiteY0" fmla="*/ 64579 h 64579"/>
                    <a:gd name="connsiteX1" fmla="*/ 169678 w 169678"/>
                    <a:gd name="connsiteY1" fmla="*/ 0 h 64579"/>
                    <a:gd name="connsiteX2" fmla="*/ 0 w 169678"/>
                    <a:gd name="connsiteY2" fmla="*/ 0 h 64579"/>
                    <a:gd name="connsiteX3" fmla="*/ 66557 w 169678"/>
                    <a:gd name="connsiteY3" fmla="*/ 64579 h 64579"/>
                  </a:gdLst>
                  <a:ahLst/>
                  <a:cxnLst>
                    <a:cxn ang="0">
                      <a:pos x="connsiteX0" y="connsiteY0"/>
                    </a:cxn>
                    <a:cxn ang="0">
                      <a:pos x="connsiteX1" y="connsiteY1"/>
                    </a:cxn>
                    <a:cxn ang="0">
                      <a:pos x="connsiteX2" y="connsiteY2"/>
                    </a:cxn>
                    <a:cxn ang="0">
                      <a:pos x="connsiteX3" y="connsiteY3"/>
                    </a:cxn>
                  </a:cxnLst>
                  <a:rect l="l" t="t" r="r" b="b"/>
                  <a:pathLst>
                    <a:path w="169678" h="64579">
                      <a:moveTo>
                        <a:pt x="66557" y="64579"/>
                      </a:moveTo>
                      <a:cubicBezTo>
                        <a:pt x="105025" y="49721"/>
                        <a:pt x="139970" y="27623"/>
                        <a:pt x="169678" y="0"/>
                      </a:cubicBezTo>
                      <a:lnTo>
                        <a:pt x="0" y="0"/>
                      </a:lnTo>
                      <a:lnTo>
                        <a:pt x="66557" y="64579"/>
                      </a:lnTo>
                      <a:close/>
                    </a:path>
                  </a:pathLst>
                </a:custGeom>
                <a:solidFill>
                  <a:srgbClr val="FFFFFF"/>
                </a:solidFill>
                <a:ln w="95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D1441084-D9F1-2568-7ED0-AB0EC6CC4C43}"/>
                    </a:ext>
                  </a:extLst>
                </p:cNvPr>
                <p:cNvSpPr/>
                <p:nvPr/>
              </p:nvSpPr>
              <p:spPr>
                <a:xfrm>
                  <a:off x="5666405" y="5891085"/>
                  <a:ext cx="172439" cy="65341"/>
                </a:xfrm>
                <a:custGeom>
                  <a:avLst/>
                  <a:gdLst>
                    <a:gd name="connsiteX0" fmla="*/ 0 w 172439"/>
                    <a:gd name="connsiteY0" fmla="*/ 0 h 65341"/>
                    <a:gd name="connsiteX1" fmla="*/ 105121 w 172439"/>
                    <a:gd name="connsiteY1" fmla="*/ 65342 h 65341"/>
                    <a:gd name="connsiteX2" fmla="*/ 172440 w 172439"/>
                    <a:gd name="connsiteY2" fmla="*/ 0 h 65341"/>
                    <a:gd name="connsiteX3" fmla="*/ 0 w 172439"/>
                    <a:gd name="connsiteY3" fmla="*/ 0 h 65341"/>
                  </a:gdLst>
                  <a:ahLst/>
                  <a:cxnLst>
                    <a:cxn ang="0">
                      <a:pos x="connsiteX0" y="connsiteY0"/>
                    </a:cxn>
                    <a:cxn ang="0">
                      <a:pos x="connsiteX1" y="connsiteY1"/>
                    </a:cxn>
                    <a:cxn ang="0">
                      <a:pos x="connsiteX2" y="connsiteY2"/>
                    </a:cxn>
                    <a:cxn ang="0">
                      <a:pos x="connsiteX3" y="connsiteY3"/>
                    </a:cxn>
                  </a:cxnLst>
                  <a:rect l="l" t="t" r="r" b="b"/>
                  <a:pathLst>
                    <a:path w="172439" h="65341">
                      <a:moveTo>
                        <a:pt x="0" y="0"/>
                      </a:moveTo>
                      <a:cubicBezTo>
                        <a:pt x="30184" y="28099"/>
                        <a:pt x="65796" y="50483"/>
                        <a:pt x="105121" y="65342"/>
                      </a:cubicBezTo>
                      <a:lnTo>
                        <a:pt x="172440" y="0"/>
                      </a:lnTo>
                      <a:lnTo>
                        <a:pt x="0" y="0"/>
                      </a:lnTo>
                      <a:close/>
                    </a:path>
                  </a:pathLst>
                </a:custGeom>
                <a:solidFill>
                  <a:srgbClr val="FFFFFF"/>
                </a:solidFill>
                <a:ln w="95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9E5A63C9-69D9-B022-2AE6-05890FC84085}"/>
                    </a:ext>
                  </a:extLst>
                </p:cNvPr>
                <p:cNvSpPr/>
                <p:nvPr/>
              </p:nvSpPr>
              <p:spPr>
                <a:xfrm>
                  <a:off x="6099361" y="5632005"/>
                  <a:ext cx="107120" cy="32575"/>
                </a:xfrm>
                <a:custGeom>
                  <a:avLst/>
                  <a:gdLst>
                    <a:gd name="connsiteX0" fmla="*/ 106359 w 107120"/>
                    <a:gd name="connsiteY0" fmla="*/ 95 h 32575"/>
                    <a:gd name="connsiteX1" fmla="*/ 0 w 107120"/>
                    <a:gd name="connsiteY1" fmla="*/ 95 h 32575"/>
                    <a:gd name="connsiteX2" fmla="*/ 0 w 107120"/>
                    <a:gd name="connsiteY2" fmla="*/ 32576 h 32575"/>
                    <a:gd name="connsiteX3" fmla="*/ 107025 w 107120"/>
                    <a:gd name="connsiteY3" fmla="*/ 32576 h 32575"/>
                    <a:gd name="connsiteX4" fmla="*/ 107120 w 107120"/>
                    <a:gd name="connsiteY4" fmla="*/ 23622 h 32575"/>
                    <a:gd name="connsiteX5" fmla="*/ 106263 w 107120"/>
                    <a:gd name="connsiteY5" fmla="*/ 0 h 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0" h="32575">
                      <a:moveTo>
                        <a:pt x="106359" y="95"/>
                      </a:moveTo>
                      <a:lnTo>
                        <a:pt x="0" y="95"/>
                      </a:lnTo>
                      <a:lnTo>
                        <a:pt x="0" y="32576"/>
                      </a:lnTo>
                      <a:lnTo>
                        <a:pt x="107025" y="32576"/>
                      </a:lnTo>
                      <a:cubicBezTo>
                        <a:pt x="107025" y="29623"/>
                        <a:pt x="107120" y="26670"/>
                        <a:pt x="107120" y="23622"/>
                      </a:cubicBezTo>
                      <a:cubicBezTo>
                        <a:pt x="107120" y="15716"/>
                        <a:pt x="106835" y="7810"/>
                        <a:pt x="106263" y="0"/>
                      </a:cubicBezTo>
                    </a:path>
                  </a:pathLst>
                </a:custGeom>
                <a:solidFill>
                  <a:srgbClr val="FFFFFF"/>
                </a:solidFill>
                <a:ln w="95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E71923FD-C229-D262-6351-07842CCAB94E}"/>
                    </a:ext>
                  </a:extLst>
                </p:cNvPr>
                <p:cNvSpPr/>
                <p:nvPr/>
              </p:nvSpPr>
              <p:spPr>
                <a:xfrm>
                  <a:off x="5586327" y="5774118"/>
                  <a:ext cx="84648" cy="102869"/>
                </a:xfrm>
                <a:custGeom>
                  <a:avLst/>
                  <a:gdLst>
                    <a:gd name="connsiteX0" fmla="*/ 84649 w 84648"/>
                    <a:gd name="connsiteY0" fmla="*/ 102584 h 102869"/>
                    <a:gd name="connsiteX1" fmla="*/ 84649 w 84648"/>
                    <a:gd name="connsiteY1" fmla="*/ 102584 h 102869"/>
                    <a:gd name="connsiteX2" fmla="*/ 84649 w 84648"/>
                    <a:gd name="connsiteY2" fmla="*/ 0 h 102869"/>
                    <a:gd name="connsiteX3" fmla="*/ 0 w 84648"/>
                    <a:gd name="connsiteY3" fmla="*/ 0 h 102869"/>
                    <a:gd name="connsiteX4" fmla="*/ 65700 w 84648"/>
                    <a:gd name="connsiteY4" fmla="*/ 102870 h 102869"/>
                    <a:gd name="connsiteX5" fmla="*/ 84649 w 84648"/>
                    <a:gd name="connsiteY5" fmla="*/ 102870 h 102869"/>
                    <a:gd name="connsiteX6" fmla="*/ 84649 w 84648"/>
                    <a:gd name="connsiteY6" fmla="*/ 102679 h 10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48" h="102869">
                      <a:moveTo>
                        <a:pt x="84649" y="102584"/>
                      </a:moveTo>
                      <a:lnTo>
                        <a:pt x="84649" y="102584"/>
                      </a:lnTo>
                      <a:lnTo>
                        <a:pt x="84649" y="0"/>
                      </a:lnTo>
                      <a:lnTo>
                        <a:pt x="0" y="0"/>
                      </a:lnTo>
                      <a:cubicBezTo>
                        <a:pt x="15235" y="38481"/>
                        <a:pt x="37706" y="73342"/>
                        <a:pt x="65700" y="102870"/>
                      </a:cubicBezTo>
                      <a:lnTo>
                        <a:pt x="84649" y="102870"/>
                      </a:lnTo>
                      <a:lnTo>
                        <a:pt x="84649" y="102679"/>
                      </a:lnTo>
                      <a:close/>
                    </a:path>
                  </a:pathLst>
                </a:custGeom>
                <a:solidFill>
                  <a:srgbClr val="FFFFFF"/>
                </a:solidFill>
                <a:ln w="95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83B48261-8A07-9360-D9EA-DBB00C14215C}"/>
                    </a:ext>
                  </a:extLst>
                </p:cNvPr>
                <p:cNvSpPr/>
                <p:nvPr/>
              </p:nvSpPr>
              <p:spPr>
                <a:xfrm>
                  <a:off x="6099361" y="5680011"/>
                  <a:ext cx="106263" cy="80200"/>
                </a:xfrm>
                <a:custGeom>
                  <a:avLst/>
                  <a:gdLst>
                    <a:gd name="connsiteX0" fmla="*/ 0 w 106263"/>
                    <a:gd name="connsiteY0" fmla="*/ 80201 h 80200"/>
                    <a:gd name="connsiteX1" fmla="*/ 89791 w 106263"/>
                    <a:gd name="connsiteY1" fmla="*/ 80201 h 80200"/>
                    <a:gd name="connsiteX2" fmla="*/ 106263 w 106263"/>
                    <a:gd name="connsiteY2" fmla="*/ 0 h 80200"/>
                    <a:gd name="connsiteX3" fmla="*/ 0 w 106263"/>
                    <a:gd name="connsiteY3" fmla="*/ 0 h 80200"/>
                    <a:gd name="connsiteX4" fmla="*/ 0 w 106263"/>
                    <a:gd name="connsiteY4" fmla="*/ 80201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3" h="80200">
                      <a:moveTo>
                        <a:pt x="0" y="80201"/>
                      </a:moveTo>
                      <a:lnTo>
                        <a:pt x="89791" y="80201"/>
                      </a:lnTo>
                      <a:cubicBezTo>
                        <a:pt x="98551" y="54769"/>
                        <a:pt x="104168" y="27908"/>
                        <a:pt x="106263" y="0"/>
                      </a:cubicBezTo>
                      <a:lnTo>
                        <a:pt x="0" y="0"/>
                      </a:lnTo>
                      <a:lnTo>
                        <a:pt x="0" y="80201"/>
                      </a:lnTo>
                      <a:close/>
                    </a:path>
                  </a:pathLst>
                </a:custGeom>
                <a:solidFill>
                  <a:srgbClr val="FFFFFF"/>
                </a:solidFill>
                <a:ln w="95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B8D7EB0-58F4-7C6D-7310-4FB063A4A9F9}"/>
                    </a:ext>
                  </a:extLst>
                </p:cNvPr>
                <p:cNvSpPr/>
                <p:nvPr/>
              </p:nvSpPr>
              <p:spPr>
                <a:xfrm>
                  <a:off x="6099361" y="5774118"/>
                  <a:ext cx="84648" cy="102869"/>
                </a:xfrm>
                <a:custGeom>
                  <a:avLst/>
                  <a:gdLst>
                    <a:gd name="connsiteX0" fmla="*/ 0 w 84648"/>
                    <a:gd name="connsiteY0" fmla="*/ 102870 h 102869"/>
                    <a:gd name="connsiteX1" fmla="*/ 18948 w 84648"/>
                    <a:gd name="connsiteY1" fmla="*/ 102870 h 102869"/>
                    <a:gd name="connsiteX2" fmla="*/ 84649 w 84648"/>
                    <a:gd name="connsiteY2" fmla="*/ 0 h 102869"/>
                    <a:gd name="connsiteX3" fmla="*/ 0 w 84648"/>
                    <a:gd name="connsiteY3" fmla="*/ 0 h 102869"/>
                    <a:gd name="connsiteX4" fmla="*/ 0 w 84648"/>
                    <a:gd name="connsiteY4" fmla="*/ 102870 h 102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48" h="102869">
                      <a:moveTo>
                        <a:pt x="0" y="102870"/>
                      </a:moveTo>
                      <a:lnTo>
                        <a:pt x="18948" y="102870"/>
                      </a:lnTo>
                      <a:cubicBezTo>
                        <a:pt x="46942" y="73342"/>
                        <a:pt x="69414" y="38481"/>
                        <a:pt x="84649" y="0"/>
                      </a:cubicBezTo>
                      <a:lnTo>
                        <a:pt x="0" y="0"/>
                      </a:lnTo>
                      <a:lnTo>
                        <a:pt x="0" y="102870"/>
                      </a:lnTo>
                      <a:close/>
                    </a:path>
                  </a:pathLst>
                </a:custGeom>
                <a:solidFill>
                  <a:srgbClr val="FFFFFF"/>
                </a:solidFill>
                <a:ln w="9515" cap="flat">
                  <a:noFill/>
                  <a:prstDash val="solid"/>
                  <a:miter/>
                </a:ln>
              </p:spPr>
              <p:txBody>
                <a:bodyPr rtlCol="0" anchor="ctr"/>
                <a:lstStyle/>
                <a:p>
                  <a:endParaRPr lang="en-US"/>
                </a:p>
              </p:txBody>
            </p:sp>
          </p:grpSp>
          <p:sp>
            <p:nvSpPr>
              <p:cNvPr id="77" name="Freeform 76">
                <a:extLst>
                  <a:ext uri="{FF2B5EF4-FFF2-40B4-BE49-F238E27FC236}">
                    <a16:creationId xmlns:a16="http://schemas.microsoft.com/office/drawing/2014/main" id="{5122BB8E-DD2B-7427-24FF-08617CD84E66}"/>
                  </a:ext>
                </a:extLst>
              </p:cNvPr>
              <p:cNvSpPr/>
              <p:nvPr/>
            </p:nvSpPr>
            <p:spPr>
              <a:xfrm>
                <a:off x="5920447" y="5876702"/>
                <a:ext cx="109976" cy="190"/>
              </a:xfrm>
              <a:custGeom>
                <a:avLst/>
                <a:gdLst>
                  <a:gd name="connsiteX0" fmla="*/ 0 w 109976"/>
                  <a:gd name="connsiteY0" fmla="*/ 0 h 190"/>
                  <a:gd name="connsiteX1" fmla="*/ 109977 w 109976"/>
                  <a:gd name="connsiteY1" fmla="*/ 0 h 190"/>
                  <a:gd name="connsiteX2" fmla="*/ 109977 w 109976"/>
                  <a:gd name="connsiteY2" fmla="*/ 190 h 190"/>
                  <a:gd name="connsiteX3" fmla="*/ 0 w 109976"/>
                  <a:gd name="connsiteY3" fmla="*/ 190 h 190"/>
                </a:gdLst>
                <a:ahLst/>
                <a:cxnLst>
                  <a:cxn ang="0">
                    <a:pos x="connsiteX0" y="connsiteY0"/>
                  </a:cxn>
                  <a:cxn ang="0">
                    <a:pos x="connsiteX1" y="connsiteY1"/>
                  </a:cxn>
                  <a:cxn ang="0">
                    <a:pos x="connsiteX2" y="connsiteY2"/>
                  </a:cxn>
                  <a:cxn ang="0">
                    <a:pos x="connsiteX3" y="connsiteY3"/>
                  </a:cxn>
                </a:cxnLst>
                <a:rect l="l" t="t" r="r" b="b"/>
                <a:pathLst>
                  <a:path w="109976" h="190">
                    <a:moveTo>
                      <a:pt x="0" y="0"/>
                    </a:moveTo>
                    <a:lnTo>
                      <a:pt x="109977" y="0"/>
                    </a:lnTo>
                    <a:lnTo>
                      <a:pt x="109977" y="190"/>
                    </a:lnTo>
                    <a:lnTo>
                      <a:pt x="0" y="190"/>
                    </a:lnTo>
                    <a:close/>
                  </a:path>
                </a:pathLst>
              </a:custGeom>
              <a:solidFill>
                <a:srgbClr val="FFFFFF"/>
              </a:solidFill>
              <a:ln w="95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A8DEE370-3DA1-E20C-A4F5-65D091BDEECE}"/>
                  </a:ext>
                </a:extLst>
              </p:cNvPr>
              <p:cNvSpPr/>
              <p:nvPr/>
            </p:nvSpPr>
            <p:spPr>
              <a:xfrm>
                <a:off x="5740295" y="5876702"/>
                <a:ext cx="109976" cy="190"/>
              </a:xfrm>
              <a:custGeom>
                <a:avLst/>
                <a:gdLst>
                  <a:gd name="connsiteX0" fmla="*/ 0 w 109976"/>
                  <a:gd name="connsiteY0" fmla="*/ 0 h 190"/>
                  <a:gd name="connsiteX1" fmla="*/ 109977 w 109976"/>
                  <a:gd name="connsiteY1" fmla="*/ 0 h 190"/>
                  <a:gd name="connsiteX2" fmla="*/ 109977 w 109976"/>
                  <a:gd name="connsiteY2" fmla="*/ 190 h 190"/>
                  <a:gd name="connsiteX3" fmla="*/ 0 w 109976"/>
                  <a:gd name="connsiteY3" fmla="*/ 190 h 190"/>
                </a:gdLst>
                <a:ahLst/>
                <a:cxnLst>
                  <a:cxn ang="0">
                    <a:pos x="connsiteX0" y="connsiteY0"/>
                  </a:cxn>
                  <a:cxn ang="0">
                    <a:pos x="connsiteX1" y="connsiteY1"/>
                  </a:cxn>
                  <a:cxn ang="0">
                    <a:pos x="connsiteX2" y="connsiteY2"/>
                  </a:cxn>
                  <a:cxn ang="0">
                    <a:pos x="connsiteX3" y="connsiteY3"/>
                  </a:cxn>
                </a:cxnLst>
                <a:rect l="l" t="t" r="r" b="b"/>
                <a:pathLst>
                  <a:path w="109976" h="190">
                    <a:moveTo>
                      <a:pt x="0" y="0"/>
                    </a:moveTo>
                    <a:lnTo>
                      <a:pt x="109977" y="0"/>
                    </a:lnTo>
                    <a:lnTo>
                      <a:pt x="109977" y="190"/>
                    </a:lnTo>
                    <a:lnTo>
                      <a:pt x="0" y="190"/>
                    </a:lnTo>
                    <a:close/>
                  </a:path>
                </a:pathLst>
              </a:custGeom>
              <a:solidFill>
                <a:srgbClr val="FFFFFF"/>
              </a:solidFill>
              <a:ln w="95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FA89557-46FB-D698-3A36-3B2B0286E429}"/>
                  </a:ext>
                </a:extLst>
              </p:cNvPr>
              <p:cNvSpPr/>
              <p:nvPr/>
            </p:nvSpPr>
            <p:spPr>
              <a:xfrm>
                <a:off x="5740295" y="5796787"/>
                <a:ext cx="290129" cy="79914"/>
              </a:xfrm>
              <a:custGeom>
                <a:avLst/>
                <a:gdLst>
                  <a:gd name="connsiteX0" fmla="*/ 109977 w 290129"/>
                  <a:gd name="connsiteY0" fmla="*/ 54674 h 79914"/>
                  <a:gd name="connsiteX1" fmla="*/ 130734 w 290129"/>
                  <a:gd name="connsiteY1" fmla="*/ 24670 h 79914"/>
                  <a:gd name="connsiteX2" fmla="*/ 134067 w 290129"/>
                  <a:gd name="connsiteY2" fmla="*/ 23431 h 79914"/>
                  <a:gd name="connsiteX3" fmla="*/ 156443 w 290129"/>
                  <a:gd name="connsiteY3" fmla="*/ 23431 h 79914"/>
                  <a:gd name="connsiteX4" fmla="*/ 159490 w 290129"/>
                  <a:gd name="connsiteY4" fmla="*/ 24575 h 79914"/>
                  <a:gd name="connsiteX5" fmla="*/ 180152 w 290129"/>
                  <a:gd name="connsiteY5" fmla="*/ 54578 h 79914"/>
                  <a:gd name="connsiteX6" fmla="*/ 180152 w 290129"/>
                  <a:gd name="connsiteY6" fmla="*/ 79915 h 79914"/>
                  <a:gd name="connsiteX7" fmla="*/ 290129 w 290129"/>
                  <a:gd name="connsiteY7" fmla="*/ 79915 h 79914"/>
                  <a:gd name="connsiteX8" fmla="*/ 290129 w 290129"/>
                  <a:gd name="connsiteY8" fmla="*/ 0 h 79914"/>
                  <a:gd name="connsiteX9" fmla="*/ 0 w 290129"/>
                  <a:gd name="connsiteY9" fmla="*/ 0 h 79914"/>
                  <a:gd name="connsiteX10" fmla="*/ 0 w 290129"/>
                  <a:gd name="connsiteY10" fmla="*/ 79915 h 79914"/>
                  <a:gd name="connsiteX11" fmla="*/ 109977 w 290129"/>
                  <a:gd name="connsiteY11" fmla="*/ 79915 h 79914"/>
                  <a:gd name="connsiteX12" fmla="*/ 109977 w 290129"/>
                  <a:gd name="connsiteY12" fmla="*/ 54674 h 7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129" h="79914">
                    <a:moveTo>
                      <a:pt x="109977" y="54674"/>
                    </a:moveTo>
                    <a:cubicBezTo>
                      <a:pt x="109977" y="41339"/>
                      <a:pt x="118261" y="29337"/>
                      <a:pt x="130734" y="24670"/>
                    </a:cubicBezTo>
                    <a:lnTo>
                      <a:pt x="134067" y="23431"/>
                    </a:lnTo>
                    <a:cubicBezTo>
                      <a:pt x="141303" y="20765"/>
                      <a:pt x="149207" y="20765"/>
                      <a:pt x="156443" y="23431"/>
                    </a:cubicBezTo>
                    <a:lnTo>
                      <a:pt x="159490" y="24575"/>
                    </a:lnTo>
                    <a:cubicBezTo>
                      <a:pt x="171964" y="29337"/>
                      <a:pt x="180152" y="41243"/>
                      <a:pt x="180152" y="54578"/>
                    </a:cubicBezTo>
                    <a:lnTo>
                      <a:pt x="180152" y="79915"/>
                    </a:lnTo>
                    <a:lnTo>
                      <a:pt x="290129" y="79915"/>
                    </a:lnTo>
                    <a:lnTo>
                      <a:pt x="290129" y="0"/>
                    </a:lnTo>
                    <a:lnTo>
                      <a:pt x="0" y="0"/>
                    </a:lnTo>
                    <a:lnTo>
                      <a:pt x="0" y="79915"/>
                    </a:lnTo>
                    <a:lnTo>
                      <a:pt x="109977" y="79915"/>
                    </a:lnTo>
                    <a:lnTo>
                      <a:pt x="109977" y="54674"/>
                    </a:lnTo>
                    <a:close/>
                  </a:path>
                </a:pathLst>
              </a:custGeom>
              <a:solidFill>
                <a:srgbClr val="FFFFFF"/>
              </a:solidFill>
              <a:ln w="95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9F9B2167-774A-6500-58AA-03D4A390E1CB}"/>
                  </a:ext>
                </a:extLst>
              </p:cNvPr>
              <p:cNvSpPr/>
              <p:nvPr/>
            </p:nvSpPr>
            <p:spPr>
              <a:xfrm>
                <a:off x="5686592" y="5557519"/>
                <a:ext cx="39039" cy="319182"/>
              </a:xfrm>
              <a:custGeom>
                <a:avLst/>
                <a:gdLst>
                  <a:gd name="connsiteX0" fmla="*/ 26185 w 39039"/>
                  <a:gd name="connsiteY0" fmla="*/ 0 h 319182"/>
                  <a:gd name="connsiteX1" fmla="*/ 26185 w 39039"/>
                  <a:gd name="connsiteY1" fmla="*/ 26670 h 319182"/>
                  <a:gd name="connsiteX2" fmla="*/ 12950 w 39039"/>
                  <a:gd name="connsiteY2" fmla="*/ 26670 h 319182"/>
                  <a:gd name="connsiteX3" fmla="*/ 12950 w 39039"/>
                  <a:gd name="connsiteY3" fmla="*/ 0 h 319182"/>
                  <a:gd name="connsiteX4" fmla="*/ 0 w 39039"/>
                  <a:gd name="connsiteY4" fmla="*/ 0 h 319182"/>
                  <a:gd name="connsiteX5" fmla="*/ 0 w 39039"/>
                  <a:gd name="connsiteY5" fmla="*/ 319183 h 319182"/>
                  <a:gd name="connsiteX6" fmla="*/ 39039 w 39039"/>
                  <a:gd name="connsiteY6" fmla="*/ 319183 h 319182"/>
                  <a:gd name="connsiteX7" fmla="*/ 39039 w 39039"/>
                  <a:gd name="connsiteY7" fmla="*/ 0 h 319182"/>
                  <a:gd name="connsiteX8" fmla="*/ 26185 w 39039"/>
                  <a:gd name="connsiteY8" fmla="*/ 0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9" h="319182">
                    <a:moveTo>
                      <a:pt x="26185" y="0"/>
                    </a:moveTo>
                    <a:lnTo>
                      <a:pt x="26185" y="26670"/>
                    </a:lnTo>
                    <a:lnTo>
                      <a:pt x="12950" y="26670"/>
                    </a:lnTo>
                    <a:lnTo>
                      <a:pt x="12950" y="0"/>
                    </a:lnTo>
                    <a:lnTo>
                      <a:pt x="0" y="0"/>
                    </a:lnTo>
                    <a:lnTo>
                      <a:pt x="0" y="319183"/>
                    </a:lnTo>
                    <a:lnTo>
                      <a:pt x="39039" y="319183"/>
                    </a:lnTo>
                    <a:lnTo>
                      <a:pt x="39039" y="0"/>
                    </a:lnTo>
                    <a:lnTo>
                      <a:pt x="26185" y="0"/>
                    </a:lnTo>
                    <a:close/>
                  </a:path>
                </a:pathLst>
              </a:custGeom>
              <a:solidFill>
                <a:srgbClr val="FFFFFF"/>
              </a:solidFill>
              <a:ln w="95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84B52F12-D382-71A9-15A0-5833C51877D9}"/>
                  </a:ext>
                </a:extLst>
              </p:cNvPr>
              <p:cNvSpPr/>
              <p:nvPr/>
            </p:nvSpPr>
            <p:spPr>
              <a:xfrm>
                <a:off x="6044802" y="5557519"/>
                <a:ext cx="39039" cy="319182"/>
              </a:xfrm>
              <a:custGeom>
                <a:avLst/>
                <a:gdLst>
                  <a:gd name="connsiteX0" fmla="*/ 39039 w 39039"/>
                  <a:gd name="connsiteY0" fmla="*/ 0 h 319182"/>
                  <a:gd name="connsiteX1" fmla="*/ 26185 w 39039"/>
                  <a:gd name="connsiteY1" fmla="*/ 0 h 319182"/>
                  <a:gd name="connsiteX2" fmla="*/ 26185 w 39039"/>
                  <a:gd name="connsiteY2" fmla="*/ 26670 h 319182"/>
                  <a:gd name="connsiteX3" fmla="*/ 12950 w 39039"/>
                  <a:gd name="connsiteY3" fmla="*/ 26670 h 319182"/>
                  <a:gd name="connsiteX4" fmla="*/ 12950 w 39039"/>
                  <a:gd name="connsiteY4" fmla="*/ 0 h 319182"/>
                  <a:gd name="connsiteX5" fmla="*/ 0 w 39039"/>
                  <a:gd name="connsiteY5" fmla="*/ 0 h 319182"/>
                  <a:gd name="connsiteX6" fmla="*/ 0 w 39039"/>
                  <a:gd name="connsiteY6" fmla="*/ 319183 h 319182"/>
                  <a:gd name="connsiteX7" fmla="*/ 39039 w 39039"/>
                  <a:gd name="connsiteY7" fmla="*/ 319183 h 319182"/>
                  <a:gd name="connsiteX8" fmla="*/ 39039 w 39039"/>
                  <a:gd name="connsiteY8" fmla="*/ 0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9" h="319182">
                    <a:moveTo>
                      <a:pt x="39039" y="0"/>
                    </a:moveTo>
                    <a:lnTo>
                      <a:pt x="26185" y="0"/>
                    </a:lnTo>
                    <a:lnTo>
                      <a:pt x="26185" y="26670"/>
                    </a:lnTo>
                    <a:lnTo>
                      <a:pt x="12950" y="26670"/>
                    </a:lnTo>
                    <a:lnTo>
                      <a:pt x="12950" y="0"/>
                    </a:lnTo>
                    <a:lnTo>
                      <a:pt x="0" y="0"/>
                    </a:lnTo>
                    <a:lnTo>
                      <a:pt x="0" y="319183"/>
                    </a:lnTo>
                    <a:lnTo>
                      <a:pt x="39039" y="319183"/>
                    </a:lnTo>
                    <a:lnTo>
                      <a:pt x="39039" y="0"/>
                    </a:lnTo>
                    <a:close/>
                  </a:path>
                </a:pathLst>
              </a:custGeom>
              <a:solidFill>
                <a:srgbClr val="FFFFFF"/>
              </a:solidFill>
              <a:ln w="95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E2866FA1-1EE3-28A4-EDBB-E97FF3A0482E}"/>
                  </a:ext>
                </a:extLst>
              </p:cNvPr>
              <p:cNvSpPr/>
              <p:nvPr/>
            </p:nvSpPr>
            <p:spPr>
              <a:xfrm>
                <a:off x="6047563" y="5460650"/>
                <a:ext cx="37896" cy="57150"/>
              </a:xfrm>
              <a:custGeom>
                <a:avLst/>
                <a:gdLst>
                  <a:gd name="connsiteX0" fmla="*/ 35516 w 37896"/>
                  <a:gd name="connsiteY0" fmla="*/ 28480 h 57150"/>
                  <a:gd name="connsiteX1" fmla="*/ 29137 w 37896"/>
                  <a:gd name="connsiteY1" fmla="*/ 21812 h 57150"/>
                  <a:gd name="connsiteX2" fmla="*/ 19996 w 37896"/>
                  <a:gd name="connsiteY2" fmla="*/ 19336 h 57150"/>
                  <a:gd name="connsiteX3" fmla="*/ 14092 w 37896"/>
                  <a:gd name="connsiteY3" fmla="*/ 20383 h 57150"/>
                  <a:gd name="connsiteX4" fmla="*/ 9712 w 37896"/>
                  <a:gd name="connsiteY4" fmla="*/ 23050 h 57150"/>
                  <a:gd name="connsiteX5" fmla="*/ 9427 w 37896"/>
                  <a:gd name="connsiteY5" fmla="*/ 23050 h 57150"/>
                  <a:gd name="connsiteX6" fmla="*/ 11236 w 37896"/>
                  <a:gd name="connsiteY6" fmla="*/ 7334 h 57150"/>
                  <a:gd name="connsiteX7" fmla="*/ 35135 w 37896"/>
                  <a:gd name="connsiteY7" fmla="*/ 7334 h 57150"/>
                  <a:gd name="connsiteX8" fmla="*/ 35135 w 37896"/>
                  <a:gd name="connsiteY8" fmla="*/ 0 h 57150"/>
                  <a:gd name="connsiteX9" fmla="*/ 4190 w 37896"/>
                  <a:gd name="connsiteY9" fmla="*/ 0 h 57150"/>
                  <a:gd name="connsiteX10" fmla="*/ 1047 w 37896"/>
                  <a:gd name="connsiteY10" fmla="*/ 28384 h 57150"/>
                  <a:gd name="connsiteX11" fmla="*/ 8855 w 37896"/>
                  <a:gd name="connsiteY11" fmla="*/ 29527 h 57150"/>
                  <a:gd name="connsiteX12" fmla="*/ 13045 w 37896"/>
                  <a:gd name="connsiteY12" fmla="*/ 27242 h 57150"/>
                  <a:gd name="connsiteX13" fmla="*/ 18187 w 37896"/>
                  <a:gd name="connsiteY13" fmla="*/ 26384 h 57150"/>
                  <a:gd name="connsiteX14" fmla="*/ 24090 w 37896"/>
                  <a:gd name="connsiteY14" fmla="*/ 28003 h 57150"/>
                  <a:gd name="connsiteX15" fmla="*/ 28185 w 37896"/>
                  <a:gd name="connsiteY15" fmla="*/ 32194 h 57150"/>
                  <a:gd name="connsiteX16" fmla="*/ 29708 w 37896"/>
                  <a:gd name="connsiteY16" fmla="*/ 38291 h 57150"/>
                  <a:gd name="connsiteX17" fmla="*/ 28280 w 37896"/>
                  <a:gd name="connsiteY17" fmla="*/ 44291 h 57150"/>
                  <a:gd name="connsiteX18" fmla="*/ 24281 w 37896"/>
                  <a:gd name="connsiteY18" fmla="*/ 48387 h 57150"/>
                  <a:gd name="connsiteX19" fmla="*/ 18472 w 37896"/>
                  <a:gd name="connsiteY19" fmla="*/ 49911 h 57150"/>
                  <a:gd name="connsiteX20" fmla="*/ 11521 w 37896"/>
                  <a:gd name="connsiteY20" fmla="*/ 47625 h 57150"/>
                  <a:gd name="connsiteX21" fmla="*/ 8284 w 37896"/>
                  <a:gd name="connsiteY21" fmla="*/ 41624 h 57150"/>
                  <a:gd name="connsiteX22" fmla="*/ 0 w 37896"/>
                  <a:gd name="connsiteY22" fmla="*/ 41624 h 57150"/>
                  <a:gd name="connsiteX23" fmla="*/ 2666 w 37896"/>
                  <a:gd name="connsiteY23" fmla="*/ 49625 h 57150"/>
                  <a:gd name="connsiteX24" fmla="*/ 9236 w 37896"/>
                  <a:gd name="connsiteY24" fmla="*/ 55150 h 57150"/>
                  <a:gd name="connsiteX25" fmla="*/ 18472 w 37896"/>
                  <a:gd name="connsiteY25" fmla="*/ 57150 h 57150"/>
                  <a:gd name="connsiteX26" fmla="*/ 28565 w 37896"/>
                  <a:gd name="connsiteY26" fmla="*/ 54673 h 57150"/>
                  <a:gd name="connsiteX27" fmla="*/ 35421 w 37896"/>
                  <a:gd name="connsiteY27" fmla="*/ 47911 h 57150"/>
                  <a:gd name="connsiteX28" fmla="*/ 37897 w 37896"/>
                  <a:gd name="connsiteY28" fmla="*/ 38100 h 57150"/>
                  <a:gd name="connsiteX29" fmla="*/ 35611 w 37896"/>
                  <a:gd name="connsiteY29" fmla="*/ 2838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7896" h="57150">
                    <a:moveTo>
                      <a:pt x="35516" y="28480"/>
                    </a:moveTo>
                    <a:cubicBezTo>
                      <a:pt x="33993" y="25718"/>
                      <a:pt x="31803" y="23431"/>
                      <a:pt x="29137" y="21812"/>
                    </a:cubicBezTo>
                    <a:cubicBezTo>
                      <a:pt x="26471" y="20193"/>
                      <a:pt x="23424" y="19336"/>
                      <a:pt x="19996" y="19336"/>
                    </a:cubicBezTo>
                    <a:cubicBezTo>
                      <a:pt x="17901" y="19336"/>
                      <a:pt x="15997" y="19717"/>
                      <a:pt x="14092" y="20383"/>
                    </a:cubicBezTo>
                    <a:cubicBezTo>
                      <a:pt x="12283" y="21145"/>
                      <a:pt x="10760" y="22003"/>
                      <a:pt x="9712" y="23050"/>
                    </a:cubicBezTo>
                    <a:lnTo>
                      <a:pt x="9427" y="23050"/>
                    </a:lnTo>
                    <a:lnTo>
                      <a:pt x="11236" y="7334"/>
                    </a:lnTo>
                    <a:lnTo>
                      <a:pt x="35135" y="7334"/>
                    </a:lnTo>
                    <a:lnTo>
                      <a:pt x="35135" y="0"/>
                    </a:lnTo>
                    <a:lnTo>
                      <a:pt x="4190" y="0"/>
                    </a:lnTo>
                    <a:lnTo>
                      <a:pt x="1047" y="28384"/>
                    </a:lnTo>
                    <a:lnTo>
                      <a:pt x="8855" y="29527"/>
                    </a:lnTo>
                    <a:cubicBezTo>
                      <a:pt x="9903" y="28575"/>
                      <a:pt x="11331" y="27813"/>
                      <a:pt x="13045" y="27242"/>
                    </a:cubicBezTo>
                    <a:cubicBezTo>
                      <a:pt x="14759" y="26670"/>
                      <a:pt x="16473" y="26384"/>
                      <a:pt x="18187" y="26384"/>
                    </a:cubicBezTo>
                    <a:cubicBezTo>
                      <a:pt x="20377" y="26384"/>
                      <a:pt x="22376" y="26956"/>
                      <a:pt x="24090" y="28003"/>
                    </a:cubicBezTo>
                    <a:cubicBezTo>
                      <a:pt x="25804" y="29051"/>
                      <a:pt x="27137" y="30480"/>
                      <a:pt x="28185" y="32194"/>
                    </a:cubicBezTo>
                    <a:cubicBezTo>
                      <a:pt x="29137" y="34004"/>
                      <a:pt x="29708" y="36004"/>
                      <a:pt x="29708" y="38291"/>
                    </a:cubicBezTo>
                    <a:cubicBezTo>
                      <a:pt x="29708" y="40576"/>
                      <a:pt x="29232" y="42577"/>
                      <a:pt x="28280" y="44291"/>
                    </a:cubicBezTo>
                    <a:cubicBezTo>
                      <a:pt x="27328" y="46006"/>
                      <a:pt x="25994" y="47434"/>
                      <a:pt x="24281" y="48387"/>
                    </a:cubicBezTo>
                    <a:cubicBezTo>
                      <a:pt x="22567" y="49340"/>
                      <a:pt x="20662" y="49911"/>
                      <a:pt x="18472" y="49911"/>
                    </a:cubicBezTo>
                    <a:cubicBezTo>
                      <a:pt x="15806" y="49911"/>
                      <a:pt x="13426" y="49149"/>
                      <a:pt x="11521" y="47625"/>
                    </a:cubicBezTo>
                    <a:cubicBezTo>
                      <a:pt x="9617" y="46101"/>
                      <a:pt x="8474" y="44101"/>
                      <a:pt x="8284" y="41624"/>
                    </a:cubicBezTo>
                    <a:lnTo>
                      <a:pt x="0" y="41624"/>
                    </a:lnTo>
                    <a:cubicBezTo>
                      <a:pt x="95" y="44577"/>
                      <a:pt x="952" y="47244"/>
                      <a:pt x="2666" y="49625"/>
                    </a:cubicBezTo>
                    <a:cubicBezTo>
                      <a:pt x="4285" y="51911"/>
                      <a:pt x="6475" y="53816"/>
                      <a:pt x="9236" y="55150"/>
                    </a:cubicBezTo>
                    <a:cubicBezTo>
                      <a:pt x="11997" y="56483"/>
                      <a:pt x="15044" y="57150"/>
                      <a:pt x="18472" y="57150"/>
                    </a:cubicBezTo>
                    <a:cubicBezTo>
                      <a:pt x="22281" y="57150"/>
                      <a:pt x="25614" y="56293"/>
                      <a:pt x="28565" y="54673"/>
                    </a:cubicBezTo>
                    <a:cubicBezTo>
                      <a:pt x="31517" y="53054"/>
                      <a:pt x="33802" y="50768"/>
                      <a:pt x="35421" y="47911"/>
                    </a:cubicBezTo>
                    <a:cubicBezTo>
                      <a:pt x="37040" y="45053"/>
                      <a:pt x="37897" y="41815"/>
                      <a:pt x="37897" y="38100"/>
                    </a:cubicBezTo>
                    <a:cubicBezTo>
                      <a:pt x="37897" y="34480"/>
                      <a:pt x="37135" y="31242"/>
                      <a:pt x="35611" y="28384"/>
                    </a:cubicBezTo>
                  </a:path>
                </a:pathLst>
              </a:custGeom>
              <a:solidFill>
                <a:srgbClr val="FFFFFF"/>
              </a:solidFill>
              <a:ln w="95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BE4CDEC7-CF34-2BB9-813C-42DD09A85F04}"/>
                  </a:ext>
                </a:extLst>
              </p:cNvPr>
              <p:cNvSpPr/>
              <p:nvPr/>
            </p:nvSpPr>
            <p:spPr>
              <a:xfrm>
                <a:off x="5995479" y="5460745"/>
                <a:ext cx="42181" cy="56292"/>
              </a:xfrm>
              <a:custGeom>
                <a:avLst/>
                <a:gdLst>
                  <a:gd name="connsiteX0" fmla="*/ 26756 w 42181"/>
                  <a:gd name="connsiteY0" fmla="*/ 38100 h 56292"/>
                  <a:gd name="connsiteX1" fmla="*/ 8951 w 42181"/>
                  <a:gd name="connsiteY1" fmla="*/ 38100 h 56292"/>
                  <a:gd name="connsiteX2" fmla="*/ 8951 w 42181"/>
                  <a:gd name="connsiteY2" fmla="*/ 37624 h 56292"/>
                  <a:gd name="connsiteX3" fmla="*/ 26375 w 42181"/>
                  <a:gd name="connsiteY3" fmla="*/ 10097 h 56292"/>
                  <a:gd name="connsiteX4" fmla="*/ 26851 w 42181"/>
                  <a:gd name="connsiteY4" fmla="*/ 10097 h 56292"/>
                  <a:gd name="connsiteX5" fmla="*/ 26851 w 42181"/>
                  <a:gd name="connsiteY5" fmla="*/ 38100 h 56292"/>
                  <a:gd name="connsiteX6" fmla="*/ 34850 w 42181"/>
                  <a:gd name="connsiteY6" fmla="*/ 0 h 56292"/>
                  <a:gd name="connsiteX7" fmla="*/ 24376 w 42181"/>
                  <a:gd name="connsiteY7" fmla="*/ 0 h 56292"/>
                  <a:gd name="connsiteX8" fmla="*/ 0 w 42181"/>
                  <a:gd name="connsiteY8" fmla="*/ 38481 h 56292"/>
                  <a:gd name="connsiteX9" fmla="*/ 0 w 42181"/>
                  <a:gd name="connsiteY9" fmla="*/ 45339 h 56292"/>
                  <a:gd name="connsiteX10" fmla="*/ 26661 w 42181"/>
                  <a:gd name="connsiteY10" fmla="*/ 45339 h 56292"/>
                  <a:gd name="connsiteX11" fmla="*/ 26661 w 42181"/>
                  <a:gd name="connsiteY11" fmla="*/ 56293 h 56292"/>
                  <a:gd name="connsiteX12" fmla="*/ 34755 w 42181"/>
                  <a:gd name="connsiteY12" fmla="*/ 56293 h 56292"/>
                  <a:gd name="connsiteX13" fmla="*/ 34755 w 42181"/>
                  <a:gd name="connsiteY13" fmla="*/ 45339 h 56292"/>
                  <a:gd name="connsiteX14" fmla="*/ 42182 w 42181"/>
                  <a:gd name="connsiteY14" fmla="*/ 45339 h 56292"/>
                  <a:gd name="connsiteX15" fmla="*/ 42182 w 42181"/>
                  <a:gd name="connsiteY15" fmla="*/ 38100 h 56292"/>
                  <a:gd name="connsiteX16" fmla="*/ 34755 w 42181"/>
                  <a:gd name="connsiteY16" fmla="*/ 38100 h 56292"/>
                  <a:gd name="connsiteX17" fmla="*/ 34755 w 42181"/>
                  <a:gd name="connsiteY17" fmla="*/ 0 h 5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181" h="56292">
                    <a:moveTo>
                      <a:pt x="26756" y="38100"/>
                    </a:moveTo>
                    <a:lnTo>
                      <a:pt x="8951" y="38100"/>
                    </a:lnTo>
                    <a:lnTo>
                      <a:pt x="8951" y="37624"/>
                    </a:lnTo>
                    <a:lnTo>
                      <a:pt x="26375" y="10097"/>
                    </a:lnTo>
                    <a:lnTo>
                      <a:pt x="26851" y="10097"/>
                    </a:lnTo>
                    <a:lnTo>
                      <a:pt x="26851" y="38100"/>
                    </a:lnTo>
                    <a:close/>
                    <a:moveTo>
                      <a:pt x="34850" y="0"/>
                    </a:moveTo>
                    <a:lnTo>
                      <a:pt x="24376" y="0"/>
                    </a:lnTo>
                    <a:lnTo>
                      <a:pt x="0" y="38481"/>
                    </a:lnTo>
                    <a:lnTo>
                      <a:pt x="0" y="45339"/>
                    </a:lnTo>
                    <a:lnTo>
                      <a:pt x="26661" y="45339"/>
                    </a:lnTo>
                    <a:lnTo>
                      <a:pt x="26661" y="56293"/>
                    </a:lnTo>
                    <a:lnTo>
                      <a:pt x="34755" y="56293"/>
                    </a:lnTo>
                    <a:lnTo>
                      <a:pt x="34755" y="45339"/>
                    </a:lnTo>
                    <a:lnTo>
                      <a:pt x="42182" y="45339"/>
                    </a:lnTo>
                    <a:lnTo>
                      <a:pt x="42182" y="38100"/>
                    </a:lnTo>
                    <a:lnTo>
                      <a:pt x="34755" y="38100"/>
                    </a:lnTo>
                    <a:lnTo>
                      <a:pt x="34755" y="0"/>
                    </a:lnTo>
                    <a:close/>
                  </a:path>
                </a:pathLst>
              </a:custGeom>
              <a:solidFill>
                <a:srgbClr val="FFFFFF"/>
              </a:solidFill>
              <a:ln w="95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3CB42CC3-526B-D487-84BB-B78113E1CE7D}"/>
                  </a:ext>
                </a:extLst>
              </p:cNvPr>
              <p:cNvSpPr/>
              <p:nvPr/>
            </p:nvSpPr>
            <p:spPr>
              <a:xfrm>
                <a:off x="5724869" y="5459603"/>
                <a:ext cx="40467" cy="58578"/>
              </a:xfrm>
              <a:custGeom>
                <a:avLst/>
                <a:gdLst>
                  <a:gd name="connsiteX0" fmla="*/ 30470 w 40467"/>
                  <a:gd name="connsiteY0" fmla="*/ 47053 h 58578"/>
                  <a:gd name="connsiteX1" fmla="*/ 26471 w 40467"/>
                  <a:gd name="connsiteY1" fmla="*/ 50387 h 58578"/>
                  <a:gd name="connsiteX2" fmla="*/ 20377 w 40467"/>
                  <a:gd name="connsiteY2" fmla="*/ 51530 h 58578"/>
                  <a:gd name="connsiteX3" fmla="*/ 14187 w 40467"/>
                  <a:gd name="connsiteY3" fmla="*/ 50387 h 58578"/>
                  <a:gd name="connsiteX4" fmla="*/ 10188 w 40467"/>
                  <a:gd name="connsiteY4" fmla="*/ 47053 h 58578"/>
                  <a:gd name="connsiteX5" fmla="*/ 8760 w 40467"/>
                  <a:gd name="connsiteY5" fmla="*/ 42100 h 58578"/>
                  <a:gd name="connsiteX6" fmla="*/ 10188 w 40467"/>
                  <a:gd name="connsiteY6" fmla="*/ 36862 h 58578"/>
                  <a:gd name="connsiteX7" fmla="*/ 14283 w 40467"/>
                  <a:gd name="connsiteY7" fmla="*/ 33242 h 58578"/>
                  <a:gd name="connsiteX8" fmla="*/ 20281 w 40467"/>
                  <a:gd name="connsiteY8" fmla="*/ 31909 h 58578"/>
                  <a:gd name="connsiteX9" fmla="*/ 26185 w 40467"/>
                  <a:gd name="connsiteY9" fmla="*/ 33242 h 58578"/>
                  <a:gd name="connsiteX10" fmla="*/ 30279 w 40467"/>
                  <a:gd name="connsiteY10" fmla="*/ 36862 h 58578"/>
                  <a:gd name="connsiteX11" fmla="*/ 31803 w 40467"/>
                  <a:gd name="connsiteY11" fmla="*/ 42100 h 58578"/>
                  <a:gd name="connsiteX12" fmla="*/ 30375 w 40467"/>
                  <a:gd name="connsiteY12" fmla="*/ 47053 h 58578"/>
                  <a:gd name="connsiteX13" fmla="*/ 10474 w 40467"/>
                  <a:gd name="connsiteY13" fmla="*/ 16002 h 58578"/>
                  <a:gd name="connsiteX14" fmla="*/ 11712 w 40467"/>
                  <a:gd name="connsiteY14" fmla="*/ 11335 h 58578"/>
                  <a:gd name="connsiteX15" fmla="*/ 15140 w 40467"/>
                  <a:gd name="connsiteY15" fmla="*/ 8192 h 58578"/>
                  <a:gd name="connsiteX16" fmla="*/ 20281 w 40467"/>
                  <a:gd name="connsiteY16" fmla="*/ 7048 h 58578"/>
                  <a:gd name="connsiteX17" fmla="*/ 25328 w 40467"/>
                  <a:gd name="connsiteY17" fmla="*/ 8192 h 58578"/>
                  <a:gd name="connsiteX18" fmla="*/ 28756 w 40467"/>
                  <a:gd name="connsiteY18" fmla="*/ 11335 h 58578"/>
                  <a:gd name="connsiteX19" fmla="*/ 29994 w 40467"/>
                  <a:gd name="connsiteY19" fmla="*/ 16002 h 58578"/>
                  <a:gd name="connsiteX20" fmla="*/ 28661 w 40467"/>
                  <a:gd name="connsiteY20" fmla="*/ 20765 h 58578"/>
                  <a:gd name="connsiteX21" fmla="*/ 25233 w 40467"/>
                  <a:gd name="connsiteY21" fmla="*/ 23908 h 58578"/>
                  <a:gd name="connsiteX22" fmla="*/ 20186 w 40467"/>
                  <a:gd name="connsiteY22" fmla="*/ 25051 h 58578"/>
                  <a:gd name="connsiteX23" fmla="*/ 15044 w 40467"/>
                  <a:gd name="connsiteY23" fmla="*/ 23908 h 58578"/>
                  <a:gd name="connsiteX24" fmla="*/ 11617 w 40467"/>
                  <a:gd name="connsiteY24" fmla="*/ 20765 h 58578"/>
                  <a:gd name="connsiteX25" fmla="*/ 10379 w 40467"/>
                  <a:gd name="connsiteY25" fmla="*/ 16002 h 58578"/>
                  <a:gd name="connsiteX26" fmla="*/ 34755 w 40467"/>
                  <a:gd name="connsiteY26" fmla="*/ 30861 h 58578"/>
                  <a:gd name="connsiteX27" fmla="*/ 28946 w 40467"/>
                  <a:gd name="connsiteY27" fmla="*/ 28289 h 58578"/>
                  <a:gd name="connsiteX28" fmla="*/ 28946 w 40467"/>
                  <a:gd name="connsiteY28" fmla="*/ 27908 h 58578"/>
                  <a:gd name="connsiteX29" fmla="*/ 35707 w 40467"/>
                  <a:gd name="connsiteY29" fmla="*/ 23336 h 58578"/>
                  <a:gd name="connsiteX30" fmla="*/ 38278 w 40467"/>
                  <a:gd name="connsiteY30" fmla="*/ 15240 h 58578"/>
                  <a:gd name="connsiteX31" fmla="*/ 35897 w 40467"/>
                  <a:gd name="connsiteY31" fmla="*/ 7429 h 58578"/>
                  <a:gd name="connsiteX32" fmla="*/ 29422 w 40467"/>
                  <a:gd name="connsiteY32" fmla="*/ 2000 h 58578"/>
                  <a:gd name="connsiteX33" fmla="*/ 20091 w 40467"/>
                  <a:gd name="connsiteY33" fmla="*/ 0 h 58578"/>
                  <a:gd name="connsiteX34" fmla="*/ 10760 w 40467"/>
                  <a:gd name="connsiteY34" fmla="*/ 2000 h 58578"/>
                  <a:gd name="connsiteX35" fmla="*/ 4285 w 40467"/>
                  <a:gd name="connsiteY35" fmla="*/ 7429 h 58578"/>
                  <a:gd name="connsiteX36" fmla="*/ 2000 w 40467"/>
                  <a:gd name="connsiteY36" fmla="*/ 15240 h 58578"/>
                  <a:gd name="connsiteX37" fmla="*/ 4570 w 40467"/>
                  <a:gd name="connsiteY37" fmla="*/ 23336 h 58578"/>
                  <a:gd name="connsiteX38" fmla="*/ 11426 w 40467"/>
                  <a:gd name="connsiteY38" fmla="*/ 27908 h 58578"/>
                  <a:gd name="connsiteX39" fmla="*/ 11426 w 40467"/>
                  <a:gd name="connsiteY39" fmla="*/ 28289 h 58578"/>
                  <a:gd name="connsiteX40" fmla="*/ 5618 w 40467"/>
                  <a:gd name="connsiteY40" fmla="*/ 30861 h 58578"/>
                  <a:gd name="connsiteX41" fmla="*/ 1523 w 40467"/>
                  <a:gd name="connsiteY41" fmla="*/ 35909 h 58578"/>
                  <a:gd name="connsiteX42" fmla="*/ 0 w 40467"/>
                  <a:gd name="connsiteY42" fmla="*/ 42577 h 58578"/>
                  <a:gd name="connsiteX43" fmla="*/ 2571 w 40467"/>
                  <a:gd name="connsiteY43" fmla="*/ 50768 h 58578"/>
                  <a:gd name="connsiteX44" fmla="*/ 9712 w 40467"/>
                  <a:gd name="connsiteY44" fmla="*/ 56483 h 58578"/>
                  <a:gd name="connsiteX45" fmla="*/ 20281 w 40467"/>
                  <a:gd name="connsiteY45" fmla="*/ 58579 h 58578"/>
                  <a:gd name="connsiteX46" fmla="*/ 30755 w 40467"/>
                  <a:gd name="connsiteY46" fmla="*/ 56483 h 58578"/>
                  <a:gd name="connsiteX47" fmla="*/ 37897 w 40467"/>
                  <a:gd name="connsiteY47" fmla="*/ 50768 h 58578"/>
                  <a:gd name="connsiteX48" fmla="*/ 40468 w 40467"/>
                  <a:gd name="connsiteY48" fmla="*/ 42577 h 58578"/>
                  <a:gd name="connsiteX49" fmla="*/ 38944 w 40467"/>
                  <a:gd name="connsiteY49" fmla="*/ 35909 h 58578"/>
                  <a:gd name="connsiteX50" fmla="*/ 34850 w 40467"/>
                  <a:gd name="connsiteY50" fmla="*/ 30861 h 5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467" h="58578">
                    <a:moveTo>
                      <a:pt x="30470" y="47053"/>
                    </a:moveTo>
                    <a:cubicBezTo>
                      <a:pt x="29518" y="48482"/>
                      <a:pt x="28185" y="49530"/>
                      <a:pt x="26471" y="50387"/>
                    </a:cubicBezTo>
                    <a:cubicBezTo>
                      <a:pt x="24757" y="51149"/>
                      <a:pt x="22662" y="51530"/>
                      <a:pt x="20377" y="51530"/>
                    </a:cubicBezTo>
                    <a:cubicBezTo>
                      <a:pt x="18091" y="51530"/>
                      <a:pt x="15901" y="51149"/>
                      <a:pt x="14187" y="50387"/>
                    </a:cubicBezTo>
                    <a:cubicBezTo>
                      <a:pt x="12474" y="49625"/>
                      <a:pt x="11141" y="48482"/>
                      <a:pt x="10188" y="47053"/>
                    </a:cubicBezTo>
                    <a:cubicBezTo>
                      <a:pt x="9236" y="45625"/>
                      <a:pt x="8760" y="44005"/>
                      <a:pt x="8760" y="42100"/>
                    </a:cubicBezTo>
                    <a:cubicBezTo>
                      <a:pt x="8760" y="40100"/>
                      <a:pt x="9236" y="38386"/>
                      <a:pt x="10188" y="36862"/>
                    </a:cubicBezTo>
                    <a:cubicBezTo>
                      <a:pt x="11141" y="35338"/>
                      <a:pt x="12569" y="34099"/>
                      <a:pt x="14283" y="33242"/>
                    </a:cubicBezTo>
                    <a:cubicBezTo>
                      <a:pt x="15997" y="32385"/>
                      <a:pt x="17996" y="31909"/>
                      <a:pt x="20281" y="31909"/>
                    </a:cubicBezTo>
                    <a:cubicBezTo>
                      <a:pt x="22567" y="31909"/>
                      <a:pt x="24471" y="32385"/>
                      <a:pt x="26185" y="33242"/>
                    </a:cubicBezTo>
                    <a:cubicBezTo>
                      <a:pt x="27899" y="34099"/>
                      <a:pt x="29327" y="35338"/>
                      <a:pt x="30279" y="36862"/>
                    </a:cubicBezTo>
                    <a:cubicBezTo>
                      <a:pt x="31327" y="38386"/>
                      <a:pt x="31803" y="40100"/>
                      <a:pt x="31803" y="42100"/>
                    </a:cubicBezTo>
                    <a:cubicBezTo>
                      <a:pt x="31803" y="44005"/>
                      <a:pt x="31327" y="45720"/>
                      <a:pt x="30375" y="47053"/>
                    </a:cubicBezTo>
                    <a:moveTo>
                      <a:pt x="10474" y="16002"/>
                    </a:moveTo>
                    <a:cubicBezTo>
                      <a:pt x="10474" y="14192"/>
                      <a:pt x="10855" y="12668"/>
                      <a:pt x="11712" y="11335"/>
                    </a:cubicBezTo>
                    <a:cubicBezTo>
                      <a:pt x="12474" y="10001"/>
                      <a:pt x="13711" y="8953"/>
                      <a:pt x="15140" y="8192"/>
                    </a:cubicBezTo>
                    <a:cubicBezTo>
                      <a:pt x="16568" y="7429"/>
                      <a:pt x="18282" y="7048"/>
                      <a:pt x="20281" y="7048"/>
                    </a:cubicBezTo>
                    <a:cubicBezTo>
                      <a:pt x="22281" y="7048"/>
                      <a:pt x="23900" y="7429"/>
                      <a:pt x="25328" y="8192"/>
                    </a:cubicBezTo>
                    <a:cubicBezTo>
                      <a:pt x="26756" y="8953"/>
                      <a:pt x="27899" y="9906"/>
                      <a:pt x="28756" y="11335"/>
                    </a:cubicBezTo>
                    <a:cubicBezTo>
                      <a:pt x="29613" y="12668"/>
                      <a:pt x="29994" y="14192"/>
                      <a:pt x="29994" y="16002"/>
                    </a:cubicBezTo>
                    <a:cubicBezTo>
                      <a:pt x="29994" y="17812"/>
                      <a:pt x="29518" y="19431"/>
                      <a:pt x="28661" y="20765"/>
                    </a:cubicBezTo>
                    <a:cubicBezTo>
                      <a:pt x="27804" y="22098"/>
                      <a:pt x="26661" y="23146"/>
                      <a:pt x="25233" y="23908"/>
                    </a:cubicBezTo>
                    <a:cubicBezTo>
                      <a:pt x="23804" y="24670"/>
                      <a:pt x="22091" y="25051"/>
                      <a:pt x="20186" y="25051"/>
                    </a:cubicBezTo>
                    <a:cubicBezTo>
                      <a:pt x="18282" y="25051"/>
                      <a:pt x="16568" y="24670"/>
                      <a:pt x="15044" y="23908"/>
                    </a:cubicBezTo>
                    <a:cubicBezTo>
                      <a:pt x="13521" y="23146"/>
                      <a:pt x="12378" y="22098"/>
                      <a:pt x="11617" y="20765"/>
                    </a:cubicBezTo>
                    <a:cubicBezTo>
                      <a:pt x="10760" y="19431"/>
                      <a:pt x="10379" y="17812"/>
                      <a:pt x="10379" y="16002"/>
                    </a:cubicBezTo>
                    <a:moveTo>
                      <a:pt x="34755" y="30861"/>
                    </a:moveTo>
                    <a:cubicBezTo>
                      <a:pt x="33041" y="29527"/>
                      <a:pt x="31136" y="28670"/>
                      <a:pt x="28946" y="28289"/>
                    </a:cubicBezTo>
                    <a:lnTo>
                      <a:pt x="28946" y="27908"/>
                    </a:lnTo>
                    <a:cubicBezTo>
                      <a:pt x="31708" y="27242"/>
                      <a:pt x="33993" y="25718"/>
                      <a:pt x="35707" y="23336"/>
                    </a:cubicBezTo>
                    <a:cubicBezTo>
                      <a:pt x="37421" y="20955"/>
                      <a:pt x="38278" y="18288"/>
                      <a:pt x="38278" y="15240"/>
                    </a:cubicBezTo>
                    <a:cubicBezTo>
                      <a:pt x="38278" y="12382"/>
                      <a:pt x="37421" y="9716"/>
                      <a:pt x="35897" y="7429"/>
                    </a:cubicBezTo>
                    <a:cubicBezTo>
                      <a:pt x="34278" y="5144"/>
                      <a:pt x="32184" y="3334"/>
                      <a:pt x="29422" y="2000"/>
                    </a:cubicBezTo>
                    <a:cubicBezTo>
                      <a:pt x="26661" y="667"/>
                      <a:pt x="23614" y="0"/>
                      <a:pt x="20091" y="0"/>
                    </a:cubicBezTo>
                    <a:cubicBezTo>
                      <a:pt x="16568" y="0"/>
                      <a:pt x="13426" y="667"/>
                      <a:pt x="10760" y="2000"/>
                    </a:cubicBezTo>
                    <a:cubicBezTo>
                      <a:pt x="7998" y="3334"/>
                      <a:pt x="5904" y="5144"/>
                      <a:pt x="4285" y="7429"/>
                    </a:cubicBezTo>
                    <a:cubicBezTo>
                      <a:pt x="2761" y="9716"/>
                      <a:pt x="1904" y="12287"/>
                      <a:pt x="2000" y="15240"/>
                    </a:cubicBezTo>
                    <a:cubicBezTo>
                      <a:pt x="2000" y="18288"/>
                      <a:pt x="2857" y="21050"/>
                      <a:pt x="4570" y="23336"/>
                    </a:cubicBezTo>
                    <a:cubicBezTo>
                      <a:pt x="6284" y="25718"/>
                      <a:pt x="8570" y="27242"/>
                      <a:pt x="11426" y="27908"/>
                    </a:cubicBezTo>
                    <a:lnTo>
                      <a:pt x="11426" y="28289"/>
                    </a:lnTo>
                    <a:cubicBezTo>
                      <a:pt x="9236" y="28670"/>
                      <a:pt x="7332" y="29527"/>
                      <a:pt x="5618" y="30861"/>
                    </a:cubicBezTo>
                    <a:cubicBezTo>
                      <a:pt x="3904" y="32195"/>
                      <a:pt x="2476" y="33909"/>
                      <a:pt x="1523" y="35909"/>
                    </a:cubicBezTo>
                    <a:cubicBezTo>
                      <a:pt x="476" y="37909"/>
                      <a:pt x="0" y="40196"/>
                      <a:pt x="0" y="42577"/>
                    </a:cubicBezTo>
                    <a:cubicBezTo>
                      <a:pt x="0" y="45625"/>
                      <a:pt x="857" y="48387"/>
                      <a:pt x="2571" y="50768"/>
                    </a:cubicBezTo>
                    <a:cubicBezTo>
                      <a:pt x="4285" y="53149"/>
                      <a:pt x="6665" y="55054"/>
                      <a:pt x="9712" y="56483"/>
                    </a:cubicBezTo>
                    <a:cubicBezTo>
                      <a:pt x="12759" y="57817"/>
                      <a:pt x="16282" y="58579"/>
                      <a:pt x="20281" y="58579"/>
                    </a:cubicBezTo>
                    <a:cubicBezTo>
                      <a:pt x="24281" y="58579"/>
                      <a:pt x="27708" y="57912"/>
                      <a:pt x="30755" y="56483"/>
                    </a:cubicBezTo>
                    <a:cubicBezTo>
                      <a:pt x="33802" y="55150"/>
                      <a:pt x="36183" y="53245"/>
                      <a:pt x="37897" y="50768"/>
                    </a:cubicBezTo>
                    <a:cubicBezTo>
                      <a:pt x="39611" y="48387"/>
                      <a:pt x="40468" y="45625"/>
                      <a:pt x="40468" y="42577"/>
                    </a:cubicBezTo>
                    <a:cubicBezTo>
                      <a:pt x="40468" y="40196"/>
                      <a:pt x="39896" y="37909"/>
                      <a:pt x="38944" y="35909"/>
                    </a:cubicBezTo>
                    <a:cubicBezTo>
                      <a:pt x="37897" y="33909"/>
                      <a:pt x="36564" y="32195"/>
                      <a:pt x="34850" y="30861"/>
                    </a:cubicBezTo>
                  </a:path>
                </a:pathLst>
              </a:custGeom>
              <a:solidFill>
                <a:srgbClr val="FFFFFF"/>
              </a:solidFill>
              <a:ln w="95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73B67425-4DB5-2D14-6726-D4B013B7DAF6}"/>
                  </a:ext>
                </a:extLst>
              </p:cNvPr>
              <p:cNvSpPr/>
              <p:nvPr/>
            </p:nvSpPr>
            <p:spPr>
              <a:xfrm>
                <a:off x="5684973" y="5460460"/>
                <a:ext cx="22566" cy="56959"/>
              </a:xfrm>
              <a:custGeom>
                <a:avLst/>
                <a:gdLst>
                  <a:gd name="connsiteX0" fmla="*/ 0 w 22566"/>
                  <a:gd name="connsiteY0" fmla="*/ 9334 h 56959"/>
                  <a:gd name="connsiteX1" fmla="*/ 0 w 22566"/>
                  <a:gd name="connsiteY1" fmla="*/ 17526 h 56959"/>
                  <a:gd name="connsiteX2" fmla="*/ 13616 w 22566"/>
                  <a:gd name="connsiteY2" fmla="*/ 8668 h 56959"/>
                  <a:gd name="connsiteX3" fmla="*/ 13997 w 22566"/>
                  <a:gd name="connsiteY3" fmla="*/ 8668 h 56959"/>
                  <a:gd name="connsiteX4" fmla="*/ 13997 w 22566"/>
                  <a:gd name="connsiteY4" fmla="*/ 56959 h 56959"/>
                  <a:gd name="connsiteX5" fmla="*/ 22567 w 22566"/>
                  <a:gd name="connsiteY5" fmla="*/ 56959 h 56959"/>
                  <a:gd name="connsiteX6" fmla="*/ 22567 w 22566"/>
                  <a:gd name="connsiteY6" fmla="*/ 0 h 56959"/>
                  <a:gd name="connsiteX7" fmla="*/ 14187 w 22566"/>
                  <a:gd name="connsiteY7" fmla="*/ 0 h 56959"/>
                  <a:gd name="connsiteX8" fmla="*/ 0 w 22566"/>
                  <a:gd name="connsiteY8" fmla="*/ 9334 h 5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66" h="56959">
                    <a:moveTo>
                      <a:pt x="0" y="9334"/>
                    </a:moveTo>
                    <a:lnTo>
                      <a:pt x="0" y="17526"/>
                    </a:lnTo>
                    <a:lnTo>
                      <a:pt x="13616" y="8668"/>
                    </a:lnTo>
                    <a:lnTo>
                      <a:pt x="13997" y="8668"/>
                    </a:lnTo>
                    <a:lnTo>
                      <a:pt x="13997" y="56959"/>
                    </a:lnTo>
                    <a:lnTo>
                      <a:pt x="22567" y="56959"/>
                    </a:lnTo>
                    <a:lnTo>
                      <a:pt x="22567" y="0"/>
                    </a:lnTo>
                    <a:lnTo>
                      <a:pt x="14187" y="0"/>
                    </a:lnTo>
                    <a:lnTo>
                      <a:pt x="0" y="9334"/>
                    </a:lnTo>
                    <a:close/>
                  </a:path>
                </a:pathLst>
              </a:custGeom>
              <a:solidFill>
                <a:srgbClr val="FFFFFF"/>
              </a:solidFill>
              <a:ln w="9515" cap="flat">
                <a:noFill/>
                <a:prstDash val="solid"/>
                <a:miter/>
              </a:ln>
            </p:spPr>
            <p:txBody>
              <a:bodyPr rtlCol="0" anchor="ctr"/>
              <a:lstStyle/>
              <a:p>
                <a:endParaRPr lang="en-US"/>
              </a:p>
            </p:txBody>
          </p:sp>
        </p:grpSp>
        <p:sp>
          <p:nvSpPr>
            <p:cNvPr id="86" name="Freeform 85">
              <a:extLst>
                <a:ext uri="{FF2B5EF4-FFF2-40B4-BE49-F238E27FC236}">
                  <a16:creationId xmlns:a16="http://schemas.microsoft.com/office/drawing/2014/main" id="{E0FEFB02-2920-B2C1-6C63-E807C0792FA2}"/>
                </a:ext>
              </a:extLst>
            </p:cNvPr>
            <p:cNvSpPr/>
            <p:nvPr/>
          </p:nvSpPr>
          <p:spPr>
            <a:xfrm>
              <a:off x="8175780" y="5213953"/>
              <a:ext cx="49513" cy="856107"/>
            </a:xfrm>
            <a:custGeom>
              <a:avLst/>
              <a:gdLst>
                <a:gd name="connsiteX0" fmla="*/ 0 w 49513"/>
                <a:gd name="connsiteY0" fmla="*/ 0 h 856107"/>
                <a:gd name="connsiteX1" fmla="*/ 49514 w 49513"/>
                <a:gd name="connsiteY1" fmla="*/ 0 h 856107"/>
                <a:gd name="connsiteX2" fmla="*/ 49514 w 49513"/>
                <a:gd name="connsiteY2" fmla="*/ 856107 h 856107"/>
                <a:gd name="connsiteX3" fmla="*/ 0 w 49513"/>
                <a:gd name="connsiteY3" fmla="*/ 856107 h 856107"/>
              </a:gdLst>
              <a:ahLst/>
              <a:cxnLst>
                <a:cxn ang="0">
                  <a:pos x="connsiteX0" y="connsiteY0"/>
                </a:cxn>
                <a:cxn ang="0">
                  <a:pos x="connsiteX1" y="connsiteY1"/>
                </a:cxn>
                <a:cxn ang="0">
                  <a:pos x="connsiteX2" y="connsiteY2"/>
                </a:cxn>
                <a:cxn ang="0">
                  <a:pos x="connsiteX3" y="connsiteY3"/>
                </a:cxn>
              </a:cxnLst>
              <a:rect l="l" t="t" r="r" b="b"/>
              <a:pathLst>
                <a:path w="49513" h="856107">
                  <a:moveTo>
                    <a:pt x="0" y="0"/>
                  </a:moveTo>
                  <a:lnTo>
                    <a:pt x="49514" y="0"/>
                  </a:lnTo>
                  <a:lnTo>
                    <a:pt x="49514" y="856107"/>
                  </a:lnTo>
                  <a:lnTo>
                    <a:pt x="0" y="856107"/>
                  </a:lnTo>
                  <a:close/>
                </a:path>
              </a:pathLst>
            </a:custGeom>
            <a:solidFill>
              <a:srgbClr val="A80050"/>
            </a:solidFill>
            <a:ln w="9515" cap="flat">
              <a:noFill/>
              <a:prstDash val="solid"/>
              <a:miter/>
            </a:ln>
          </p:spPr>
          <p:txBody>
            <a:bodyPr rtlCol="0" anchor="ctr"/>
            <a:lstStyle/>
            <a:p>
              <a:endParaRPr lang="en-US"/>
            </a:p>
          </p:txBody>
        </p:sp>
        <p:pic>
          <p:nvPicPr>
            <p:cNvPr id="87" name="Picture 86">
              <a:extLst>
                <a:ext uri="{FF2B5EF4-FFF2-40B4-BE49-F238E27FC236}">
                  <a16:creationId xmlns:a16="http://schemas.microsoft.com/office/drawing/2014/main" id="{16DAE128-DE93-D291-0826-8A57662EB4B9}"/>
                </a:ext>
              </a:extLst>
            </p:cNvPr>
            <p:cNvPicPr>
              <a:picLocks noChangeAspect="1"/>
            </p:cNvPicPr>
            <p:nvPr/>
          </p:nvPicPr>
          <p:blipFill>
            <a:blip r:embed="rId2"/>
            <a:stretch>
              <a:fillRect/>
            </a:stretch>
          </p:blipFill>
          <p:spPr>
            <a:xfrm>
              <a:off x="8637111" y="5686107"/>
              <a:ext cx="1051206" cy="363473"/>
            </a:xfrm>
            <a:custGeom>
              <a:avLst/>
              <a:gdLst>
                <a:gd name="connsiteX0" fmla="*/ 172 w 1051206"/>
                <a:gd name="connsiteY0" fmla="*/ 1 h 363473"/>
                <a:gd name="connsiteX1" fmla="*/ 1051378 w 1051206"/>
                <a:gd name="connsiteY1" fmla="*/ 1 h 363473"/>
                <a:gd name="connsiteX2" fmla="*/ 1051378 w 1051206"/>
                <a:gd name="connsiteY2" fmla="*/ 363475 h 363473"/>
                <a:gd name="connsiteX3" fmla="*/ 172 w 1051206"/>
                <a:gd name="connsiteY3" fmla="*/ 363475 h 363473"/>
              </a:gdLst>
              <a:ahLst/>
              <a:cxnLst>
                <a:cxn ang="0">
                  <a:pos x="connsiteX0" y="connsiteY0"/>
                </a:cxn>
                <a:cxn ang="0">
                  <a:pos x="connsiteX1" y="connsiteY1"/>
                </a:cxn>
                <a:cxn ang="0">
                  <a:pos x="connsiteX2" y="connsiteY2"/>
                </a:cxn>
                <a:cxn ang="0">
                  <a:pos x="connsiteX3" y="connsiteY3"/>
                </a:cxn>
              </a:cxnLst>
              <a:rect l="l" t="t" r="r" b="b"/>
              <a:pathLst>
                <a:path w="1051206" h="363473">
                  <a:moveTo>
                    <a:pt x="172" y="1"/>
                  </a:moveTo>
                  <a:lnTo>
                    <a:pt x="1051378" y="1"/>
                  </a:lnTo>
                  <a:lnTo>
                    <a:pt x="1051378" y="363475"/>
                  </a:lnTo>
                  <a:lnTo>
                    <a:pt x="172" y="363475"/>
                  </a:lnTo>
                  <a:close/>
                </a:path>
              </a:pathLst>
            </a:custGeom>
          </p:spPr>
        </p:pic>
        <p:grpSp>
          <p:nvGrpSpPr>
            <p:cNvPr id="88" name="Graphic 12">
              <a:extLst>
                <a:ext uri="{FF2B5EF4-FFF2-40B4-BE49-F238E27FC236}">
                  <a16:creationId xmlns:a16="http://schemas.microsoft.com/office/drawing/2014/main" id="{AAD19D20-1C9D-CF10-047F-987E67F62CCB}"/>
                </a:ext>
              </a:extLst>
            </p:cNvPr>
            <p:cNvGrpSpPr/>
            <p:nvPr/>
          </p:nvGrpSpPr>
          <p:grpSpPr>
            <a:xfrm>
              <a:off x="8588264" y="5247862"/>
              <a:ext cx="1621086" cy="196500"/>
              <a:chOff x="8588264" y="5247862"/>
              <a:chExt cx="1621086" cy="196500"/>
            </a:xfrm>
            <a:solidFill>
              <a:srgbClr val="1D1D1B"/>
            </a:solidFill>
          </p:grpSpPr>
          <p:sp>
            <p:nvSpPr>
              <p:cNvPr id="89" name="Freeform 88">
                <a:extLst>
                  <a:ext uri="{FF2B5EF4-FFF2-40B4-BE49-F238E27FC236}">
                    <a16:creationId xmlns:a16="http://schemas.microsoft.com/office/drawing/2014/main" id="{9E63EFDD-20A2-84FE-D80A-D8AC21D15DD8}"/>
                  </a:ext>
                </a:extLst>
              </p:cNvPr>
              <p:cNvSpPr/>
              <p:nvPr/>
            </p:nvSpPr>
            <p:spPr>
              <a:xfrm>
                <a:off x="8588264" y="5266055"/>
                <a:ext cx="47228" cy="132016"/>
              </a:xfrm>
              <a:custGeom>
                <a:avLst/>
                <a:gdLst>
                  <a:gd name="connsiteX0" fmla="*/ 0 w 47228"/>
                  <a:gd name="connsiteY0" fmla="*/ 132016 h 132016"/>
                  <a:gd name="connsiteX1" fmla="*/ 0 w 47228"/>
                  <a:gd name="connsiteY1" fmla="*/ 128016 h 132016"/>
                  <a:gd name="connsiteX2" fmla="*/ 15806 w 47228"/>
                  <a:gd name="connsiteY2" fmla="*/ 122015 h 132016"/>
                  <a:gd name="connsiteX3" fmla="*/ 15806 w 47228"/>
                  <a:gd name="connsiteY3" fmla="*/ 10001 h 132016"/>
                  <a:gd name="connsiteX4" fmla="*/ 0 w 47228"/>
                  <a:gd name="connsiteY4" fmla="*/ 4001 h 132016"/>
                  <a:gd name="connsiteX5" fmla="*/ 0 w 47228"/>
                  <a:gd name="connsiteY5" fmla="*/ 0 h 132016"/>
                  <a:gd name="connsiteX6" fmla="*/ 47228 w 47228"/>
                  <a:gd name="connsiteY6" fmla="*/ 0 h 132016"/>
                  <a:gd name="connsiteX7" fmla="*/ 47228 w 47228"/>
                  <a:gd name="connsiteY7" fmla="*/ 4001 h 132016"/>
                  <a:gd name="connsiteX8" fmla="*/ 31422 w 47228"/>
                  <a:gd name="connsiteY8" fmla="*/ 10001 h 132016"/>
                  <a:gd name="connsiteX9" fmla="*/ 31422 w 47228"/>
                  <a:gd name="connsiteY9" fmla="*/ 122015 h 132016"/>
                  <a:gd name="connsiteX10" fmla="*/ 47228 w 47228"/>
                  <a:gd name="connsiteY10" fmla="*/ 128016 h 132016"/>
                  <a:gd name="connsiteX11" fmla="*/ 47228 w 47228"/>
                  <a:gd name="connsiteY11" fmla="*/ 132016 h 132016"/>
                  <a:gd name="connsiteX12" fmla="*/ 0 w 47228"/>
                  <a:gd name="connsiteY12" fmla="*/ 132016 h 13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228" h="132016">
                    <a:moveTo>
                      <a:pt x="0" y="132016"/>
                    </a:moveTo>
                    <a:lnTo>
                      <a:pt x="0" y="128016"/>
                    </a:lnTo>
                    <a:lnTo>
                      <a:pt x="15806" y="122015"/>
                    </a:lnTo>
                    <a:lnTo>
                      <a:pt x="15806" y="10001"/>
                    </a:lnTo>
                    <a:lnTo>
                      <a:pt x="0" y="4001"/>
                    </a:lnTo>
                    <a:lnTo>
                      <a:pt x="0" y="0"/>
                    </a:lnTo>
                    <a:lnTo>
                      <a:pt x="47228" y="0"/>
                    </a:lnTo>
                    <a:lnTo>
                      <a:pt x="47228" y="4001"/>
                    </a:lnTo>
                    <a:lnTo>
                      <a:pt x="31422" y="10001"/>
                    </a:lnTo>
                    <a:lnTo>
                      <a:pt x="31422" y="122015"/>
                    </a:lnTo>
                    <a:lnTo>
                      <a:pt x="47228" y="128016"/>
                    </a:lnTo>
                    <a:lnTo>
                      <a:pt x="47228" y="132016"/>
                    </a:lnTo>
                    <a:lnTo>
                      <a:pt x="0" y="132016"/>
                    </a:lnTo>
                    <a:close/>
                  </a:path>
                </a:pathLst>
              </a:custGeom>
              <a:solidFill>
                <a:srgbClr val="1D1D1B"/>
              </a:solidFill>
              <a:ln w="95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70FEAC0B-3271-40A0-10B7-858BB012563B}"/>
                  </a:ext>
                </a:extLst>
              </p:cNvPr>
              <p:cNvSpPr/>
              <p:nvPr/>
            </p:nvSpPr>
            <p:spPr>
              <a:xfrm>
                <a:off x="8656821" y="5305964"/>
                <a:ext cx="97217" cy="92106"/>
              </a:xfrm>
              <a:custGeom>
                <a:avLst/>
                <a:gdLst>
                  <a:gd name="connsiteX0" fmla="*/ 476 w 97217"/>
                  <a:gd name="connsiteY0" fmla="*/ 92107 h 92106"/>
                  <a:gd name="connsiteX1" fmla="*/ 476 w 97217"/>
                  <a:gd name="connsiteY1" fmla="*/ 88868 h 92106"/>
                  <a:gd name="connsiteX2" fmla="*/ 13045 w 97217"/>
                  <a:gd name="connsiteY2" fmla="*/ 83820 h 92106"/>
                  <a:gd name="connsiteX3" fmla="*/ 13045 w 97217"/>
                  <a:gd name="connsiteY3" fmla="*/ 17431 h 92106"/>
                  <a:gd name="connsiteX4" fmla="*/ 0 w 97217"/>
                  <a:gd name="connsiteY4" fmla="*/ 10668 h 92106"/>
                  <a:gd name="connsiteX5" fmla="*/ 0 w 97217"/>
                  <a:gd name="connsiteY5" fmla="*/ 8477 h 92106"/>
                  <a:gd name="connsiteX6" fmla="*/ 23424 w 97217"/>
                  <a:gd name="connsiteY6" fmla="*/ 95 h 92106"/>
                  <a:gd name="connsiteX7" fmla="*/ 25042 w 97217"/>
                  <a:gd name="connsiteY7" fmla="*/ 95 h 92106"/>
                  <a:gd name="connsiteX8" fmla="*/ 26471 w 97217"/>
                  <a:gd name="connsiteY8" fmla="*/ 14669 h 92106"/>
                  <a:gd name="connsiteX9" fmla="*/ 27232 w 97217"/>
                  <a:gd name="connsiteY9" fmla="*/ 14669 h 92106"/>
                  <a:gd name="connsiteX10" fmla="*/ 41706 w 97217"/>
                  <a:gd name="connsiteY10" fmla="*/ 3620 h 92106"/>
                  <a:gd name="connsiteX11" fmla="*/ 57035 w 97217"/>
                  <a:gd name="connsiteY11" fmla="*/ 0 h 92106"/>
                  <a:gd name="connsiteX12" fmla="*/ 76841 w 97217"/>
                  <a:gd name="connsiteY12" fmla="*/ 6382 h 92106"/>
                  <a:gd name="connsiteX13" fmla="*/ 84649 w 97217"/>
                  <a:gd name="connsiteY13" fmla="*/ 24956 h 92106"/>
                  <a:gd name="connsiteX14" fmla="*/ 84649 w 97217"/>
                  <a:gd name="connsiteY14" fmla="*/ 83820 h 92106"/>
                  <a:gd name="connsiteX15" fmla="*/ 97217 w 97217"/>
                  <a:gd name="connsiteY15" fmla="*/ 88868 h 92106"/>
                  <a:gd name="connsiteX16" fmla="*/ 97217 w 97217"/>
                  <a:gd name="connsiteY16" fmla="*/ 92107 h 92106"/>
                  <a:gd name="connsiteX17" fmla="*/ 56845 w 97217"/>
                  <a:gd name="connsiteY17" fmla="*/ 92107 h 92106"/>
                  <a:gd name="connsiteX18" fmla="*/ 56845 w 97217"/>
                  <a:gd name="connsiteY18" fmla="*/ 88868 h 92106"/>
                  <a:gd name="connsiteX19" fmla="*/ 71033 w 97217"/>
                  <a:gd name="connsiteY19" fmla="*/ 83820 h 92106"/>
                  <a:gd name="connsiteX20" fmla="*/ 71033 w 97217"/>
                  <a:gd name="connsiteY20" fmla="*/ 32766 h 92106"/>
                  <a:gd name="connsiteX21" fmla="*/ 65034 w 97217"/>
                  <a:gd name="connsiteY21" fmla="*/ 17240 h 92106"/>
                  <a:gd name="connsiteX22" fmla="*/ 49608 w 97217"/>
                  <a:gd name="connsiteY22" fmla="*/ 11906 h 92106"/>
                  <a:gd name="connsiteX23" fmla="*/ 37326 w 97217"/>
                  <a:gd name="connsiteY23" fmla="*/ 14192 h 92106"/>
                  <a:gd name="connsiteX24" fmla="*/ 26661 w 97217"/>
                  <a:gd name="connsiteY24" fmla="*/ 20669 h 92106"/>
                  <a:gd name="connsiteX25" fmla="*/ 26661 w 97217"/>
                  <a:gd name="connsiteY25" fmla="*/ 83725 h 92106"/>
                  <a:gd name="connsiteX26" fmla="*/ 40849 w 97217"/>
                  <a:gd name="connsiteY26" fmla="*/ 88773 h 92106"/>
                  <a:gd name="connsiteX27" fmla="*/ 40849 w 97217"/>
                  <a:gd name="connsiteY27" fmla="*/ 92012 h 92106"/>
                  <a:gd name="connsiteX28" fmla="*/ 476 w 97217"/>
                  <a:gd name="connsiteY28" fmla="*/ 92012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92106">
                    <a:moveTo>
                      <a:pt x="476" y="92107"/>
                    </a:moveTo>
                    <a:lnTo>
                      <a:pt x="476" y="88868"/>
                    </a:lnTo>
                    <a:lnTo>
                      <a:pt x="13045" y="83820"/>
                    </a:lnTo>
                    <a:lnTo>
                      <a:pt x="13045" y="17431"/>
                    </a:lnTo>
                    <a:lnTo>
                      <a:pt x="0" y="10668"/>
                    </a:lnTo>
                    <a:lnTo>
                      <a:pt x="0" y="8477"/>
                    </a:lnTo>
                    <a:lnTo>
                      <a:pt x="23424" y="95"/>
                    </a:lnTo>
                    <a:lnTo>
                      <a:pt x="25042" y="95"/>
                    </a:lnTo>
                    <a:lnTo>
                      <a:pt x="26471" y="14669"/>
                    </a:lnTo>
                    <a:lnTo>
                      <a:pt x="27232" y="14669"/>
                    </a:lnTo>
                    <a:cubicBezTo>
                      <a:pt x="32279" y="9716"/>
                      <a:pt x="37135" y="6096"/>
                      <a:pt x="41706" y="3620"/>
                    </a:cubicBezTo>
                    <a:cubicBezTo>
                      <a:pt x="46276" y="1238"/>
                      <a:pt x="51418" y="0"/>
                      <a:pt x="57035" y="0"/>
                    </a:cubicBezTo>
                    <a:cubicBezTo>
                      <a:pt x="65034" y="0"/>
                      <a:pt x="71604" y="2096"/>
                      <a:pt x="76841" y="6382"/>
                    </a:cubicBezTo>
                    <a:cubicBezTo>
                      <a:pt x="82078" y="10668"/>
                      <a:pt x="84649" y="16859"/>
                      <a:pt x="84649" y="24956"/>
                    </a:cubicBezTo>
                    <a:lnTo>
                      <a:pt x="84649" y="83820"/>
                    </a:lnTo>
                    <a:lnTo>
                      <a:pt x="97217" y="88868"/>
                    </a:lnTo>
                    <a:lnTo>
                      <a:pt x="97217" y="92107"/>
                    </a:lnTo>
                    <a:lnTo>
                      <a:pt x="56845" y="92107"/>
                    </a:lnTo>
                    <a:lnTo>
                      <a:pt x="56845" y="88868"/>
                    </a:lnTo>
                    <a:lnTo>
                      <a:pt x="71033" y="83820"/>
                    </a:lnTo>
                    <a:lnTo>
                      <a:pt x="71033" y="32766"/>
                    </a:lnTo>
                    <a:cubicBezTo>
                      <a:pt x="71033" y="26003"/>
                      <a:pt x="69033" y="20765"/>
                      <a:pt x="65034" y="17240"/>
                    </a:cubicBezTo>
                    <a:cubicBezTo>
                      <a:pt x="61035" y="13716"/>
                      <a:pt x="55893" y="11906"/>
                      <a:pt x="49608" y="11906"/>
                    </a:cubicBezTo>
                    <a:cubicBezTo>
                      <a:pt x="45895" y="11906"/>
                      <a:pt x="41801" y="12668"/>
                      <a:pt x="37326" y="14192"/>
                    </a:cubicBezTo>
                    <a:cubicBezTo>
                      <a:pt x="32850" y="15716"/>
                      <a:pt x="29327" y="17907"/>
                      <a:pt x="26661" y="20669"/>
                    </a:cubicBezTo>
                    <a:lnTo>
                      <a:pt x="26661" y="83725"/>
                    </a:lnTo>
                    <a:lnTo>
                      <a:pt x="40849" y="88773"/>
                    </a:lnTo>
                    <a:lnTo>
                      <a:pt x="40849" y="92012"/>
                    </a:lnTo>
                    <a:lnTo>
                      <a:pt x="476" y="92012"/>
                    </a:lnTo>
                    <a:close/>
                  </a:path>
                </a:pathLst>
              </a:custGeom>
              <a:solidFill>
                <a:srgbClr val="1D1D1B"/>
              </a:solidFill>
              <a:ln w="95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A5BFF8E6-F295-3D7A-23A9-A4C6EE786D8F}"/>
                  </a:ext>
                </a:extLst>
              </p:cNvPr>
              <p:cNvSpPr/>
              <p:nvPr/>
            </p:nvSpPr>
            <p:spPr>
              <a:xfrm>
                <a:off x="8817834" y="5306155"/>
                <a:ext cx="92075" cy="138207"/>
              </a:xfrm>
              <a:custGeom>
                <a:avLst/>
                <a:gdLst>
                  <a:gd name="connsiteX0" fmla="*/ 476 w 92075"/>
                  <a:gd name="connsiteY0" fmla="*/ 138017 h 138207"/>
                  <a:gd name="connsiteX1" fmla="*/ 476 w 92075"/>
                  <a:gd name="connsiteY1" fmla="*/ 134779 h 138207"/>
                  <a:gd name="connsiteX2" fmla="*/ 13045 w 92075"/>
                  <a:gd name="connsiteY2" fmla="*/ 129730 h 138207"/>
                  <a:gd name="connsiteX3" fmla="*/ 13045 w 92075"/>
                  <a:gd name="connsiteY3" fmla="*/ 17335 h 138207"/>
                  <a:gd name="connsiteX4" fmla="*/ 0 w 92075"/>
                  <a:gd name="connsiteY4" fmla="*/ 10573 h 138207"/>
                  <a:gd name="connsiteX5" fmla="*/ 0 w 92075"/>
                  <a:gd name="connsiteY5" fmla="*/ 8382 h 138207"/>
                  <a:gd name="connsiteX6" fmla="*/ 23424 w 92075"/>
                  <a:gd name="connsiteY6" fmla="*/ 0 h 138207"/>
                  <a:gd name="connsiteX7" fmla="*/ 25042 w 92075"/>
                  <a:gd name="connsiteY7" fmla="*/ 0 h 138207"/>
                  <a:gd name="connsiteX8" fmla="*/ 26280 w 92075"/>
                  <a:gd name="connsiteY8" fmla="*/ 12192 h 138207"/>
                  <a:gd name="connsiteX9" fmla="*/ 27518 w 92075"/>
                  <a:gd name="connsiteY9" fmla="*/ 12192 h 138207"/>
                  <a:gd name="connsiteX10" fmla="*/ 42181 w 92075"/>
                  <a:gd name="connsiteY10" fmla="*/ 2857 h 138207"/>
                  <a:gd name="connsiteX11" fmla="*/ 57512 w 92075"/>
                  <a:gd name="connsiteY11" fmla="*/ 0 h 138207"/>
                  <a:gd name="connsiteX12" fmla="*/ 75317 w 92075"/>
                  <a:gd name="connsiteY12" fmla="*/ 5239 h 138207"/>
                  <a:gd name="connsiteX13" fmla="*/ 87600 w 92075"/>
                  <a:gd name="connsiteY13" fmla="*/ 19907 h 138207"/>
                  <a:gd name="connsiteX14" fmla="*/ 92076 w 92075"/>
                  <a:gd name="connsiteY14" fmla="*/ 42577 h 138207"/>
                  <a:gd name="connsiteX15" fmla="*/ 85887 w 92075"/>
                  <a:gd name="connsiteY15" fmla="*/ 70485 h 138207"/>
                  <a:gd name="connsiteX16" fmla="*/ 69319 w 92075"/>
                  <a:gd name="connsiteY16" fmla="*/ 88011 h 138207"/>
                  <a:gd name="connsiteX17" fmla="*/ 46276 w 92075"/>
                  <a:gd name="connsiteY17" fmla="*/ 94012 h 138207"/>
                  <a:gd name="connsiteX18" fmla="*/ 35992 w 92075"/>
                  <a:gd name="connsiteY18" fmla="*/ 93155 h 138207"/>
                  <a:gd name="connsiteX19" fmla="*/ 26661 w 92075"/>
                  <a:gd name="connsiteY19" fmla="*/ 90869 h 138207"/>
                  <a:gd name="connsiteX20" fmla="*/ 26661 w 92075"/>
                  <a:gd name="connsiteY20" fmla="*/ 129921 h 138207"/>
                  <a:gd name="connsiteX21" fmla="*/ 40849 w 92075"/>
                  <a:gd name="connsiteY21" fmla="*/ 134969 h 138207"/>
                  <a:gd name="connsiteX22" fmla="*/ 40849 w 92075"/>
                  <a:gd name="connsiteY22" fmla="*/ 138208 h 138207"/>
                  <a:gd name="connsiteX23" fmla="*/ 476 w 92075"/>
                  <a:gd name="connsiteY23" fmla="*/ 138208 h 138207"/>
                  <a:gd name="connsiteX24" fmla="*/ 48656 w 92075"/>
                  <a:gd name="connsiteY24" fmla="*/ 10954 h 138207"/>
                  <a:gd name="connsiteX25" fmla="*/ 26661 w 92075"/>
                  <a:gd name="connsiteY25" fmla="*/ 18574 h 138207"/>
                  <a:gd name="connsiteX26" fmla="*/ 26661 w 92075"/>
                  <a:gd name="connsiteY26" fmla="*/ 77819 h 138207"/>
                  <a:gd name="connsiteX27" fmla="*/ 38849 w 92075"/>
                  <a:gd name="connsiteY27" fmla="*/ 84296 h 138207"/>
                  <a:gd name="connsiteX28" fmla="*/ 52465 w 92075"/>
                  <a:gd name="connsiteY28" fmla="*/ 86201 h 138207"/>
                  <a:gd name="connsiteX29" fmla="*/ 65700 w 92075"/>
                  <a:gd name="connsiteY29" fmla="*/ 82391 h 138207"/>
                  <a:gd name="connsiteX30" fmla="*/ 75317 w 92075"/>
                  <a:gd name="connsiteY30" fmla="*/ 70104 h 138207"/>
                  <a:gd name="connsiteX31" fmla="*/ 78936 w 92075"/>
                  <a:gd name="connsiteY31" fmla="*/ 47816 h 138207"/>
                  <a:gd name="connsiteX32" fmla="*/ 74746 w 92075"/>
                  <a:gd name="connsiteY32" fmla="*/ 26860 h 138207"/>
                  <a:gd name="connsiteX33" fmla="*/ 63606 w 92075"/>
                  <a:gd name="connsiteY33" fmla="*/ 14859 h 138207"/>
                  <a:gd name="connsiteX34" fmla="*/ 48752 w 92075"/>
                  <a:gd name="connsiteY34" fmla="*/ 10954 h 13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075" h="138207">
                    <a:moveTo>
                      <a:pt x="476" y="138017"/>
                    </a:moveTo>
                    <a:lnTo>
                      <a:pt x="476" y="134779"/>
                    </a:lnTo>
                    <a:lnTo>
                      <a:pt x="13045" y="129730"/>
                    </a:lnTo>
                    <a:lnTo>
                      <a:pt x="13045" y="17335"/>
                    </a:lnTo>
                    <a:lnTo>
                      <a:pt x="0" y="10573"/>
                    </a:lnTo>
                    <a:lnTo>
                      <a:pt x="0" y="8382"/>
                    </a:lnTo>
                    <a:lnTo>
                      <a:pt x="23424" y="0"/>
                    </a:lnTo>
                    <a:lnTo>
                      <a:pt x="25042" y="0"/>
                    </a:lnTo>
                    <a:lnTo>
                      <a:pt x="26280" y="12192"/>
                    </a:lnTo>
                    <a:lnTo>
                      <a:pt x="27518" y="12192"/>
                    </a:lnTo>
                    <a:cubicBezTo>
                      <a:pt x="32564" y="7906"/>
                      <a:pt x="37516" y="4858"/>
                      <a:pt x="42181" y="2857"/>
                    </a:cubicBezTo>
                    <a:cubicBezTo>
                      <a:pt x="46942" y="953"/>
                      <a:pt x="51989" y="0"/>
                      <a:pt x="57512" y="0"/>
                    </a:cubicBezTo>
                    <a:cubicBezTo>
                      <a:pt x="64177" y="0"/>
                      <a:pt x="70080" y="1715"/>
                      <a:pt x="75317" y="5239"/>
                    </a:cubicBezTo>
                    <a:cubicBezTo>
                      <a:pt x="80554" y="8668"/>
                      <a:pt x="84649" y="13621"/>
                      <a:pt x="87600" y="19907"/>
                    </a:cubicBezTo>
                    <a:cubicBezTo>
                      <a:pt x="90647" y="26289"/>
                      <a:pt x="92076" y="33814"/>
                      <a:pt x="92076" y="42577"/>
                    </a:cubicBezTo>
                    <a:cubicBezTo>
                      <a:pt x="92076" y="53531"/>
                      <a:pt x="89981" y="62770"/>
                      <a:pt x="85887" y="70485"/>
                    </a:cubicBezTo>
                    <a:cubicBezTo>
                      <a:pt x="81792" y="78105"/>
                      <a:pt x="76174" y="84011"/>
                      <a:pt x="69319" y="88011"/>
                    </a:cubicBezTo>
                    <a:cubicBezTo>
                      <a:pt x="62463" y="92012"/>
                      <a:pt x="54750" y="94012"/>
                      <a:pt x="46276" y="94012"/>
                    </a:cubicBezTo>
                    <a:cubicBezTo>
                      <a:pt x="42657" y="94012"/>
                      <a:pt x="39230" y="93726"/>
                      <a:pt x="35992" y="93155"/>
                    </a:cubicBezTo>
                    <a:cubicBezTo>
                      <a:pt x="32755" y="92583"/>
                      <a:pt x="29613" y="91821"/>
                      <a:pt x="26661" y="90869"/>
                    </a:cubicBezTo>
                    <a:lnTo>
                      <a:pt x="26661" y="129921"/>
                    </a:lnTo>
                    <a:lnTo>
                      <a:pt x="40849" y="134969"/>
                    </a:lnTo>
                    <a:lnTo>
                      <a:pt x="40849" y="138208"/>
                    </a:lnTo>
                    <a:lnTo>
                      <a:pt x="476" y="138208"/>
                    </a:lnTo>
                    <a:close/>
                    <a:moveTo>
                      <a:pt x="48656" y="10954"/>
                    </a:moveTo>
                    <a:cubicBezTo>
                      <a:pt x="40658" y="10954"/>
                      <a:pt x="33326" y="13526"/>
                      <a:pt x="26661" y="18574"/>
                    </a:cubicBezTo>
                    <a:lnTo>
                      <a:pt x="26661" y="77819"/>
                    </a:lnTo>
                    <a:cubicBezTo>
                      <a:pt x="30660" y="80867"/>
                      <a:pt x="34754" y="83058"/>
                      <a:pt x="38849" y="84296"/>
                    </a:cubicBezTo>
                    <a:cubicBezTo>
                      <a:pt x="42943" y="85534"/>
                      <a:pt x="47514" y="86201"/>
                      <a:pt x="52465" y="86201"/>
                    </a:cubicBezTo>
                    <a:cubicBezTo>
                      <a:pt x="57416" y="86201"/>
                      <a:pt x="61701" y="84963"/>
                      <a:pt x="65700" y="82391"/>
                    </a:cubicBezTo>
                    <a:cubicBezTo>
                      <a:pt x="69700" y="79820"/>
                      <a:pt x="72937" y="75724"/>
                      <a:pt x="75317" y="70104"/>
                    </a:cubicBezTo>
                    <a:cubicBezTo>
                      <a:pt x="77698" y="64389"/>
                      <a:pt x="78936" y="56959"/>
                      <a:pt x="78936" y="47816"/>
                    </a:cubicBezTo>
                    <a:cubicBezTo>
                      <a:pt x="78936" y="39243"/>
                      <a:pt x="77507" y="32290"/>
                      <a:pt x="74746" y="26860"/>
                    </a:cubicBezTo>
                    <a:cubicBezTo>
                      <a:pt x="71985" y="21431"/>
                      <a:pt x="68271" y="17431"/>
                      <a:pt x="63606" y="14859"/>
                    </a:cubicBezTo>
                    <a:cubicBezTo>
                      <a:pt x="59035" y="12287"/>
                      <a:pt x="54084" y="10954"/>
                      <a:pt x="48752" y="10954"/>
                    </a:cubicBezTo>
                    <a:close/>
                  </a:path>
                </a:pathLst>
              </a:custGeom>
              <a:solidFill>
                <a:srgbClr val="1D1D1B"/>
              </a:solidFill>
              <a:ln w="95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FEAA6C8A-2662-7F06-B60C-307AC8CFCF0E}"/>
                  </a:ext>
                </a:extLst>
              </p:cNvPr>
              <p:cNvSpPr/>
              <p:nvPr/>
            </p:nvSpPr>
            <p:spPr>
              <a:xfrm>
                <a:off x="8926097" y="5306155"/>
                <a:ext cx="83125" cy="93916"/>
              </a:xfrm>
              <a:custGeom>
                <a:avLst/>
                <a:gdLst>
                  <a:gd name="connsiteX0" fmla="*/ 21805 w 83125"/>
                  <a:gd name="connsiteY0" fmla="*/ 93917 h 93916"/>
                  <a:gd name="connsiteX1" fmla="*/ 6189 w 83125"/>
                  <a:gd name="connsiteY1" fmla="*/ 88392 h 93916"/>
                  <a:gd name="connsiteX2" fmla="*/ 0 w 83125"/>
                  <a:gd name="connsiteY2" fmla="*/ 73057 h 93916"/>
                  <a:gd name="connsiteX3" fmla="*/ 7237 w 83125"/>
                  <a:gd name="connsiteY3" fmla="*/ 56483 h 93916"/>
                  <a:gd name="connsiteX4" fmla="*/ 31041 w 83125"/>
                  <a:gd name="connsiteY4" fmla="*/ 45720 h 93916"/>
                  <a:gd name="connsiteX5" fmla="*/ 50465 w 83125"/>
                  <a:gd name="connsiteY5" fmla="*/ 40957 h 93916"/>
                  <a:gd name="connsiteX6" fmla="*/ 50465 w 83125"/>
                  <a:gd name="connsiteY6" fmla="*/ 25527 h 93916"/>
                  <a:gd name="connsiteX7" fmla="*/ 44562 w 83125"/>
                  <a:gd name="connsiteY7" fmla="*/ 12954 h 93916"/>
                  <a:gd name="connsiteX8" fmla="*/ 31422 w 83125"/>
                  <a:gd name="connsiteY8" fmla="*/ 8001 h 93916"/>
                  <a:gd name="connsiteX9" fmla="*/ 20186 w 83125"/>
                  <a:gd name="connsiteY9" fmla="*/ 11811 h 93916"/>
                  <a:gd name="connsiteX10" fmla="*/ 16949 w 83125"/>
                  <a:gd name="connsiteY10" fmla="*/ 22193 h 93916"/>
                  <a:gd name="connsiteX11" fmla="*/ 16949 w 83125"/>
                  <a:gd name="connsiteY11" fmla="*/ 28766 h 93916"/>
                  <a:gd name="connsiteX12" fmla="*/ 15997 w 83125"/>
                  <a:gd name="connsiteY12" fmla="*/ 29718 h 93916"/>
                  <a:gd name="connsiteX13" fmla="*/ 7617 w 83125"/>
                  <a:gd name="connsiteY13" fmla="*/ 29718 h 93916"/>
                  <a:gd name="connsiteX14" fmla="*/ 3523 w 83125"/>
                  <a:gd name="connsiteY14" fmla="*/ 28861 h 93916"/>
                  <a:gd name="connsiteX15" fmla="*/ 2380 w 83125"/>
                  <a:gd name="connsiteY15" fmla="*/ 24575 h 93916"/>
                  <a:gd name="connsiteX16" fmla="*/ 4951 w 83125"/>
                  <a:gd name="connsiteY16" fmla="*/ 16002 h 93916"/>
                  <a:gd name="connsiteX17" fmla="*/ 12759 w 83125"/>
                  <a:gd name="connsiteY17" fmla="*/ 8382 h 93916"/>
                  <a:gd name="connsiteX18" fmla="*/ 24280 w 83125"/>
                  <a:gd name="connsiteY18" fmla="*/ 2381 h 93916"/>
                  <a:gd name="connsiteX19" fmla="*/ 36183 w 83125"/>
                  <a:gd name="connsiteY19" fmla="*/ 0 h 93916"/>
                  <a:gd name="connsiteX20" fmla="*/ 49989 w 83125"/>
                  <a:gd name="connsiteY20" fmla="*/ 2095 h 93916"/>
                  <a:gd name="connsiteX21" fmla="*/ 59987 w 83125"/>
                  <a:gd name="connsiteY21" fmla="*/ 8954 h 93916"/>
                  <a:gd name="connsiteX22" fmla="*/ 63796 w 83125"/>
                  <a:gd name="connsiteY22" fmla="*/ 21717 h 93916"/>
                  <a:gd name="connsiteX23" fmla="*/ 63796 w 83125"/>
                  <a:gd name="connsiteY23" fmla="*/ 80772 h 93916"/>
                  <a:gd name="connsiteX24" fmla="*/ 67795 w 83125"/>
                  <a:gd name="connsiteY24" fmla="*/ 83153 h 93916"/>
                  <a:gd name="connsiteX25" fmla="*/ 73984 w 83125"/>
                  <a:gd name="connsiteY25" fmla="*/ 83915 h 93916"/>
                  <a:gd name="connsiteX26" fmla="*/ 82744 w 83125"/>
                  <a:gd name="connsiteY26" fmla="*/ 83915 h 93916"/>
                  <a:gd name="connsiteX27" fmla="*/ 83125 w 83125"/>
                  <a:gd name="connsiteY27" fmla="*/ 84296 h 93916"/>
                  <a:gd name="connsiteX28" fmla="*/ 83125 w 83125"/>
                  <a:gd name="connsiteY28" fmla="*/ 84677 h 93916"/>
                  <a:gd name="connsiteX29" fmla="*/ 77031 w 83125"/>
                  <a:gd name="connsiteY29" fmla="*/ 90964 h 93916"/>
                  <a:gd name="connsiteX30" fmla="*/ 66748 w 83125"/>
                  <a:gd name="connsiteY30" fmla="*/ 93821 h 93916"/>
                  <a:gd name="connsiteX31" fmla="*/ 56559 w 83125"/>
                  <a:gd name="connsiteY31" fmla="*/ 90392 h 93916"/>
                  <a:gd name="connsiteX32" fmla="*/ 51323 w 83125"/>
                  <a:gd name="connsiteY32" fmla="*/ 81820 h 93916"/>
                  <a:gd name="connsiteX33" fmla="*/ 50370 w 83125"/>
                  <a:gd name="connsiteY33" fmla="*/ 81820 h 93916"/>
                  <a:gd name="connsiteX34" fmla="*/ 37706 w 83125"/>
                  <a:gd name="connsiteY34" fmla="*/ 90392 h 93916"/>
                  <a:gd name="connsiteX35" fmla="*/ 21805 w 83125"/>
                  <a:gd name="connsiteY35" fmla="*/ 93821 h 93916"/>
                  <a:gd name="connsiteX36" fmla="*/ 13426 w 83125"/>
                  <a:gd name="connsiteY36" fmla="*/ 69342 h 93916"/>
                  <a:gd name="connsiteX37" fmla="*/ 17615 w 83125"/>
                  <a:gd name="connsiteY37" fmla="*/ 79820 h 93916"/>
                  <a:gd name="connsiteX38" fmla="*/ 29422 w 83125"/>
                  <a:gd name="connsiteY38" fmla="*/ 83344 h 93916"/>
                  <a:gd name="connsiteX39" fmla="*/ 39611 w 83125"/>
                  <a:gd name="connsiteY39" fmla="*/ 82106 h 93916"/>
                  <a:gd name="connsiteX40" fmla="*/ 50370 w 83125"/>
                  <a:gd name="connsiteY40" fmla="*/ 78105 h 93916"/>
                  <a:gd name="connsiteX41" fmla="*/ 50370 w 83125"/>
                  <a:gd name="connsiteY41" fmla="*/ 46672 h 93916"/>
                  <a:gd name="connsiteX42" fmla="*/ 26280 w 83125"/>
                  <a:gd name="connsiteY42" fmla="*/ 53245 h 93916"/>
                  <a:gd name="connsiteX43" fmla="*/ 15902 w 83125"/>
                  <a:gd name="connsiteY43" fmla="*/ 60579 h 93916"/>
                  <a:gd name="connsiteX44" fmla="*/ 13426 w 83125"/>
                  <a:gd name="connsiteY44" fmla="*/ 69247 h 9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3125" h="93916">
                    <a:moveTo>
                      <a:pt x="21805" y="93917"/>
                    </a:moveTo>
                    <a:cubicBezTo>
                      <a:pt x="15521" y="93917"/>
                      <a:pt x="10379" y="92107"/>
                      <a:pt x="6189" y="88392"/>
                    </a:cubicBezTo>
                    <a:cubicBezTo>
                      <a:pt x="2095" y="84677"/>
                      <a:pt x="0" y="79629"/>
                      <a:pt x="0" y="73057"/>
                    </a:cubicBezTo>
                    <a:cubicBezTo>
                      <a:pt x="0" y="66484"/>
                      <a:pt x="2380" y="60960"/>
                      <a:pt x="7237" y="56483"/>
                    </a:cubicBezTo>
                    <a:cubicBezTo>
                      <a:pt x="11998" y="51911"/>
                      <a:pt x="19996" y="48387"/>
                      <a:pt x="31041" y="45720"/>
                    </a:cubicBezTo>
                    <a:lnTo>
                      <a:pt x="50465" y="40957"/>
                    </a:lnTo>
                    <a:lnTo>
                      <a:pt x="50465" y="25527"/>
                    </a:lnTo>
                    <a:cubicBezTo>
                      <a:pt x="50465" y="20479"/>
                      <a:pt x="48466" y="16288"/>
                      <a:pt x="44562" y="12954"/>
                    </a:cubicBezTo>
                    <a:cubicBezTo>
                      <a:pt x="40658" y="9620"/>
                      <a:pt x="36278" y="8001"/>
                      <a:pt x="31422" y="8001"/>
                    </a:cubicBezTo>
                    <a:cubicBezTo>
                      <a:pt x="26090" y="8001"/>
                      <a:pt x="22376" y="9239"/>
                      <a:pt x="20186" y="11811"/>
                    </a:cubicBezTo>
                    <a:cubicBezTo>
                      <a:pt x="18091" y="14383"/>
                      <a:pt x="16949" y="17812"/>
                      <a:pt x="16949" y="22193"/>
                    </a:cubicBezTo>
                    <a:lnTo>
                      <a:pt x="16949" y="28766"/>
                    </a:lnTo>
                    <a:lnTo>
                      <a:pt x="15997" y="29718"/>
                    </a:lnTo>
                    <a:lnTo>
                      <a:pt x="7617" y="29718"/>
                    </a:lnTo>
                    <a:cubicBezTo>
                      <a:pt x="5618" y="29718"/>
                      <a:pt x="4285" y="29432"/>
                      <a:pt x="3523" y="28861"/>
                    </a:cubicBezTo>
                    <a:cubicBezTo>
                      <a:pt x="2761" y="28289"/>
                      <a:pt x="2380" y="26860"/>
                      <a:pt x="2380" y="24575"/>
                    </a:cubicBezTo>
                    <a:cubicBezTo>
                      <a:pt x="2380" y="21812"/>
                      <a:pt x="3237" y="18955"/>
                      <a:pt x="4951" y="16002"/>
                    </a:cubicBezTo>
                    <a:cubicBezTo>
                      <a:pt x="6665" y="13049"/>
                      <a:pt x="9331" y="10573"/>
                      <a:pt x="12759" y="8382"/>
                    </a:cubicBezTo>
                    <a:cubicBezTo>
                      <a:pt x="16473" y="6001"/>
                      <a:pt x="20281" y="4001"/>
                      <a:pt x="24280" y="2381"/>
                    </a:cubicBezTo>
                    <a:cubicBezTo>
                      <a:pt x="28280" y="762"/>
                      <a:pt x="32184" y="0"/>
                      <a:pt x="36183" y="0"/>
                    </a:cubicBezTo>
                    <a:cubicBezTo>
                      <a:pt x="41229" y="0"/>
                      <a:pt x="45895" y="667"/>
                      <a:pt x="49989" y="2095"/>
                    </a:cubicBezTo>
                    <a:cubicBezTo>
                      <a:pt x="54084" y="3524"/>
                      <a:pt x="57416" y="5810"/>
                      <a:pt x="59987" y="8954"/>
                    </a:cubicBezTo>
                    <a:cubicBezTo>
                      <a:pt x="62558" y="12097"/>
                      <a:pt x="63796" y="16478"/>
                      <a:pt x="63796" y="21717"/>
                    </a:cubicBezTo>
                    <a:lnTo>
                      <a:pt x="63796" y="80772"/>
                    </a:lnTo>
                    <a:cubicBezTo>
                      <a:pt x="64843" y="81820"/>
                      <a:pt x="66177" y="82677"/>
                      <a:pt x="67795" y="83153"/>
                    </a:cubicBezTo>
                    <a:cubicBezTo>
                      <a:pt x="69414" y="83725"/>
                      <a:pt x="71413" y="83915"/>
                      <a:pt x="73984" y="83915"/>
                    </a:cubicBezTo>
                    <a:lnTo>
                      <a:pt x="82744" y="83915"/>
                    </a:lnTo>
                    <a:lnTo>
                      <a:pt x="83125" y="84296"/>
                    </a:lnTo>
                    <a:lnTo>
                      <a:pt x="83125" y="84677"/>
                    </a:lnTo>
                    <a:cubicBezTo>
                      <a:pt x="81792" y="86963"/>
                      <a:pt x="79793" y="89059"/>
                      <a:pt x="77031" y="90964"/>
                    </a:cubicBezTo>
                    <a:cubicBezTo>
                      <a:pt x="74270" y="92869"/>
                      <a:pt x="70842" y="93821"/>
                      <a:pt x="66748" y="93821"/>
                    </a:cubicBezTo>
                    <a:cubicBezTo>
                      <a:pt x="62653" y="93821"/>
                      <a:pt x="59035" y="92678"/>
                      <a:pt x="56559" y="90392"/>
                    </a:cubicBezTo>
                    <a:cubicBezTo>
                      <a:pt x="53989" y="88106"/>
                      <a:pt x="52275" y="85249"/>
                      <a:pt x="51323" y="81820"/>
                    </a:cubicBezTo>
                    <a:lnTo>
                      <a:pt x="50370" y="81820"/>
                    </a:lnTo>
                    <a:cubicBezTo>
                      <a:pt x="46942" y="85344"/>
                      <a:pt x="42658" y="88202"/>
                      <a:pt x="37706" y="90392"/>
                    </a:cubicBezTo>
                    <a:cubicBezTo>
                      <a:pt x="32755" y="92678"/>
                      <a:pt x="27423" y="93821"/>
                      <a:pt x="21805" y="93821"/>
                    </a:cubicBezTo>
                    <a:close/>
                    <a:moveTo>
                      <a:pt x="13426" y="69342"/>
                    </a:moveTo>
                    <a:cubicBezTo>
                      <a:pt x="13426" y="74009"/>
                      <a:pt x="14854" y="77533"/>
                      <a:pt x="17615" y="79820"/>
                    </a:cubicBezTo>
                    <a:cubicBezTo>
                      <a:pt x="20377" y="82201"/>
                      <a:pt x="24376" y="83344"/>
                      <a:pt x="29422" y="83344"/>
                    </a:cubicBezTo>
                    <a:cubicBezTo>
                      <a:pt x="32755" y="83344"/>
                      <a:pt x="36183" y="82963"/>
                      <a:pt x="39611" y="82106"/>
                    </a:cubicBezTo>
                    <a:cubicBezTo>
                      <a:pt x="43038" y="81344"/>
                      <a:pt x="46657" y="80010"/>
                      <a:pt x="50370" y="78105"/>
                    </a:cubicBezTo>
                    <a:lnTo>
                      <a:pt x="50370" y="46672"/>
                    </a:lnTo>
                    <a:cubicBezTo>
                      <a:pt x="39611" y="48768"/>
                      <a:pt x="31517" y="51054"/>
                      <a:pt x="26280" y="53245"/>
                    </a:cubicBezTo>
                    <a:cubicBezTo>
                      <a:pt x="21043" y="55435"/>
                      <a:pt x="17520" y="57912"/>
                      <a:pt x="15902" y="60579"/>
                    </a:cubicBezTo>
                    <a:cubicBezTo>
                      <a:pt x="14187" y="63151"/>
                      <a:pt x="13426" y="66104"/>
                      <a:pt x="13426" y="69247"/>
                    </a:cubicBezTo>
                    <a:close/>
                  </a:path>
                </a:pathLst>
              </a:custGeom>
              <a:solidFill>
                <a:srgbClr val="1D1D1B"/>
              </a:solidFill>
              <a:ln w="95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124E7C26-A213-D22E-B4CE-8700A0123678}"/>
                  </a:ext>
                </a:extLst>
              </p:cNvPr>
              <p:cNvSpPr/>
              <p:nvPr/>
            </p:nvSpPr>
            <p:spPr>
              <a:xfrm>
                <a:off x="9022648" y="5306059"/>
                <a:ext cx="63319" cy="92106"/>
              </a:xfrm>
              <a:custGeom>
                <a:avLst/>
                <a:gdLst>
                  <a:gd name="connsiteX0" fmla="*/ 476 w 63319"/>
                  <a:gd name="connsiteY0" fmla="*/ 92012 h 92106"/>
                  <a:gd name="connsiteX1" fmla="*/ 476 w 63319"/>
                  <a:gd name="connsiteY1" fmla="*/ 88773 h 92106"/>
                  <a:gd name="connsiteX2" fmla="*/ 13045 w 63319"/>
                  <a:gd name="connsiteY2" fmla="*/ 83725 h 92106"/>
                  <a:gd name="connsiteX3" fmla="*/ 13045 w 63319"/>
                  <a:gd name="connsiteY3" fmla="*/ 17335 h 92106"/>
                  <a:gd name="connsiteX4" fmla="*/ 0 w 63319"/>
                  <a:gd name="connsiteY4" fmla="*/ 10573 h 92106"/>
                  <a:gd name="connsiteX5" fmla="*/ 0 w 63319"/>
                  <a:gd name="connsiteY5" fmla="*/ 8382 h 92106"/>
                  <a:gd name="connsiteX6" fmla="*/ 23424 w 63319"/>
                  <a:gd name="connsiteY6" fmla="*/ 0 h 92106"/>
                  <a:gd name="connsiteX7" fmla="*/ 25042 w 63319"/>
                  <a:gd name="connsiteY7" fmla="*/ 0 h 92106"/>
                  <a:gd name="connsiteX8" fmla="*/ 26471 w 63319"/>
                  <a:gd name="connsiteY8" fmla="*/ 17431 h 92106"/>
                  <a:gd name="connsiteX9" fmla="*/ 27042 w 63319"/>
                  <a:gd name="connsiteY9" fmla="*/ 17431 h 92106"/>
                  <a:gd name="connsiteX10" fmla="*/ 37135 w 63319"/>
                  <a:gd name="connsiteY10" fmla="*/ 5906 h 92106"/>
                  <a:gd name="connsiteX11" fmla="*/ 44657 w 63319"/>
                  <a:gd name="connsiteY11" fmla="*/ 1143 h 92106"/>
                  <a:gd name="connsiteX12" fmla="*/ 51418 w 63319"/>
                  <a:gd name="connsiteY12" fmla="*/ 0 h 92106"/>
                  <a:gd name="connsiteX13" fmla="*/ 55036 w 63319"/>
                  <a:gd name="connsiteY13" fmla="*/ 476 h 92106"/>
                  <a:gd name="connsiteX14" fmla="*/ 58273 w 63319"/>
                  <a:gd name="connsiteY14" fmla="*/ 1619 h 92106"/>
                  <a:gd name="connsiteX15" fmla="*/ 61892 w 63319"/>
                  <a:gd name="connsiteY15" fmla="*/ 3620 h 92106"/>
                  <a:gd name="connsiteX16" fmla="*/ 63320 w 63319"/>
                  <a:gd name="connsiteY16" fmla="*/ 6191 h 92106"/>
                  <a:gd name="connsiteX17" fmla="*/ 63225 w 63319"/>
                  <a:gd name="connsiteY17" fmla="*/ 7620 h 92106"/>
                  <a:gd name="connsiteX18" fmla="*/ 62749 w 63319"/>
                  <a:gd name="connsiteY18" fmla="*/ 9239 h 92106"/>
                  <a:gd name="connsiteX19" fmla="*/ 59511 w 63319"/>
                  <a:gd name="connsiteY19" fmla="*/ 17240 h 92106"/>
                  <a:gd name="connsiteX20" fmla="*/ 58559 w 63319"/>
                  <a:gd name="connsiteY20" fmla="*/ 17240 h 92106"/>
                  <a:gd name="connsiteX21" fmla="*/ 52560 w 63319"/>
                  <a:gd name="connsiteY21" fmla="*/ 14669 h 92106"/>
                  <a:gd name="connsiteX22" fmla="*/ 44562 w 63319"/>
                  <a:gd name="connsiteY22" fmla="*/ 13240 h 92106"/>
                  <a:gd name="connsiteX23" fmla="*/ 35135 w 63319"/>
                  <a:gd name="connsiteY23" fmla="*/ 15811 h 92106"/>
                  <a:gd name="connsiteX24" fmla="*/ 26756 w 63319"/>
                  <a:gd name="connsiteY24" fmla="*/ 24384 h 92106"/>
                  <a:gd name="connsiteX25" fmla="*/ 26756 w 63319"/>
                  <a:gd name="connsiteY25" fmla="*/ 83820 h 92106"/>
                  <a:gd name="connsiteX26" fmla="*/ 41325 w 63319"/>
                  <a:gd name="connsiteY26" fmla="*/ 88868 h 92106"/>
                  <a:gd name="connsiteX27" fmla="*/ 41325 w 63319"/>
                  <a:gd name="connsiteY27" fmla="*/ 92107 h 92106"/>
                  <a:gd name="connsiteX28" fmla="*/ 476 w 63319"/>
                  <a:gd name="connsiteY28" fmla="*/ 92107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19" h="92106">
                    <a:moveTo>
                      <a:pt x="476" y="92012"/>
                    </a:moveTo>
                    <a:lnTo>
                      <a:pt x="476" y="88773"/>
                    </a:lnTo>
                    <a:lnTo>
                      <a:pt x="13045" y="83725"/>
                    </a:lnTo>
                    <a:lnTo>
                      <a:pt x="13045" y="17335"/>
                    </a:lnTo>
                    <a:lnTo>
                      <a:pt x="0" y="10573"/>
                    </a:lnTo>
                    <a:lnTo>
                      <a:pt x="0" y="8382"/>
                    </a:lnTo>
                    <a:lnTo>
                      <a:pt x="23424" y="0"/>
                    </a:lnTo>
                    <a:lnTo>
                      <a:pt x="25042" y="0"/>
                    </a:lnTo>
                    <a:lnTo>
                      <a:pt x="26471" y="17431"/>
                    </a:lnTo>
                    <a:lnTo>
                      <a:pt x="27042" y="17431"/>
                    </a:lnTo>
                    <a:cubicBezTo>
                      <a:pt x="31041" y="12192"/>
                      <a:pt x="34374" y="8382"/>
                      <a:pt x="37135" y="5906"/>
                    </a:cubicBezTo>
                    <a:cubicBezTo>
                      <a:pt x="39896" y="3429"/>
                      <a:pt x="42372" y="1810"/>
                      <a:pt x="44657" y="1143"/>
                    </a:cubicBezTo>
                    <a:cubicBezTo>
                      <a:pt x="46942" y="381"/>
                      <a:pt x="49228" y="0"/>
                      <a:pt x="51418" y="0"/>
                    </a:cubicBezTo>
                    <a:cubicBezTo>
                      <a:pt x="52465" y="0"/>
                      <a:pt x="53703" y="191"/>
                      <a:pt x="55036" y="476"/>
                    </a:cubicBezTo>
                    <a:cubicBezTo>
                      <a:pt x="56369" y="857"/>
                      <a:pt x="57416" y="1143"/>
                      <a:pt x="58273" y="1619"/>
                    </a:cubicBezTo>
                    <a:cubicBezTo>
                      <a:pt x="59702" y="2191"/>
                      <a:pt x="60939" y="2858"/>
                      <a:pt x="61892" y="3620"/>
                    </a:cubicBezTo>
                    <a:cubicBezTo>
                      <a:pt x="62844" y="4382"/>
                      <a:pt x="63320" y="5334"/>
                      <a:pt x="63320" y="6191"/>
                    </a:cubicBezTo>
                    <a:cubicBezTo>
                      <a:pt x="63320" y="6572"/>
                      <a:pt x="63320" y="7048"/>
                      <a:pt x="63225" y="7620"/>
                    </a:cubicBezTo>
                    <a:cubicBezTo>
                      <a:pt x="63225" y="8192"/>
                      <a:pt x="63034" y="8668"/>
                      <a:pt x="62749" y="9239"/>
                    </a:cubicBezTo>
                    <a:lnTo>
                      <a:pt x="59511" y="17240"/>
                    </a:lnTo>
                    <a:lnTo>
                      <a:pt x="58559" y="17240"/>
                    </a:lnTo>
                    <a:lnTo>
                      <a:pt x="52560" y="14669"/>
                    </a:lnTo>
                    <a:cubicBezTo>
                      <a:pt x="50180" y="13716"/>
                      <a:pt x="47514" y="13240"/>
                      <a:pt x="44562" y="13240"/>
                    </a:cubicBezTo>
                    <a:cubicBezTo>
                      <a:pt x="41229" y="13240"/>
                      <a:pt x="38087" y="14097"/>
                      <a:pt x="35135" y="15811"/>
                    </a:cubicBezTo>
                    <a:cubicBezTo>
                      <a:pt x="32183" y="17526"/>
                      <a:pt x="29422" y="20384"/>
                      <a:pt x="26756" y="24384"/>
                    </a:cubicBezTo>
                    <a:lnTo>
                      <a:pt x="26756" y="83820"/>
                    </a:lnTo>
                    <a:lnTo>
                      <a:pt x="41325" y="88868"/>
                    </a:lnTo>
                    <a:lnTo>
                      <a:pt x="41325" y="92107"/>
                    </a:lnTo>
                    <a:lnTo>
                      <a:pt x="476" y="92107"/>
                    </a:lnTo>
                    <a:close/>
                  </a:path>
                </a:pathLst>
              </a:custGeom>
              <a:solidFill>
                <a:srgbClr val="1D1D1B"/>
              </a:solidFill>
              <a:ln w="95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7B460789-3CDC-7C79-F67A-CD52F72893E3}"/>
                  </a:ext>
                </a:extLst>
              </p:cNvPr>
              <p:cNvSpPr/>
              <p:nvPr/>
            </p:nvSpPr>
            <p:spPr>
              <a:xfrm>
                <a:off x="9096347" y="5286057"/>
                <a:ext cx="59225" cy="114014"/>
              </a:xfrm>
              <a:custGeom>
                <a:avLst/>
                <a:gdLst>
                  <a:gd name="connsiteX0" fmla="*/ 37135 w 59225"/>
                  <a:gd name="connsiteY0" fmla="*/ 114014 h 114014"/>
                  <a:gd name="connsiteX1" fmla="*/ 22662 w 59225"/>
                  <a:gd name="connsiteY1" fmla="*/ 108776 h 114014"/>
                  <a:gd name="connsiteX2" fmla="*/ 16758 w 59225"/>
                  <a:gd name="connsiteY2" fmla="*/ 94202 h 114014"/>
                  <a:gd name="connsiteX3" fmla="*/ 16758 w 59225"/>
                  <a:gd name="connsiteY3" fmla="*/ 30385 h 114014"/>
                  <a:gd name="connsiteX4" fmla="*/ 0 w 59225"/>
                  <a:gd name="connsiteY4" fmla="*/ 30385 h 114014"/>
                  <a:gd name="connsiteX5" fmla="*/ 0 w 59225"/>
                  <a:gd name="connsiteY5" fmla="*/ 28766 h 114014"/>
                  <a:gd name="connsiteX6" fmla="*/ 17806 w 59225"/>
                  <a:gd name="connsiteY6" fmla="*/ 22003 h 114014"/>
                  <a:gd name="connsiteX7" fmla="*/ 28851 w 59225"/>
                  <a:gd name="connsiteY7" fmla="*/ 0 h 114014"/>
                  <a:gd name="connsiteX8" fmla="*/ 30470 w 59225"/>
                  <a:gd name="connsiteY8" fmla="*/ 0 h 114014"/>
                  <a:gd name="connsiteX9" fmla="*/ 30470 w 59225"/>
                  <a:gd name="connsiteY9" fmla="*/ 22003 h 114014"/>
                  <a:gd name="connsiteX10" fmla="*/ 56845 w 59225"/>
                  <a:gd name="connsiteY10" fmla="*/ 22003 h 114014"/>
                  <a:gd name="connsiteX11" fmla="*/ 56845 w 59225"/>
                  <a:gd name="connsiteY11" fmla="*/ 30385 h 114014"/>
                  <a:gd name="connsiteX12" fmla="*/ 30470 w 59225"/>
                  <a:gd name="connsiteY12" fmla="*/ 30385 h 114014"/>
                  <a:gd name="connsiteX13" fmla="*/ 30470 w 59225"/>
                  <a:gd name="connsiteY13" fmla="*/ 92012 h 114014"/>
                  <a:gd name="connsiteX14" fmla="*/ 34659 w 59225"/>
                  <a:gd name="connsiteY14" fmla="*/ 100298 h 114014"/>
                  <a:gd name="connsiteX15" fmla="*/ 45229 w 59225"/>
                  <a:gd name="connsiteY15" fmla="*/ 102965 h 114014"/>
                  <a:gd name="connsiteX16" fmla="*/ 52656 w 59225"/>
                  <a:gd name="connsiteY16" fmla="*/ 102299 h 114014"/>
                  <a:gd name="connsiteX17" fmla="*/ 58845 w 59225"/>
                  <a:gd name="connsiteY17" fmla="*/ 100584 h 114014"/>
                  <a:gd name="connsiteX18" fmla="*/ 59226 w 59225"/>
                  <a:gd name="connsiteY18" fmla="*/ 100775 h 114014"/>
                  <a:gd name="connsiteX19" fmla="*/ 59226 w 59225"/>
                  <a:gd name="connsiteY19" fmla="*/ 102203 h 114014"/>
                  <a:gd name="connsiteX20" fmla="*/ 51703 w 59225"/>
                  <a:gd name="connsiteY20" fmla="*/ 110109 h 114014"/>
                  <a:gd name="connsiteX21" fmla="*/ 37230 w 59225"/>
                  <a:gd name="connsiteY21" fmla="*/ 114014 h 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25" h="114014">
                    <a:moveTo>
                      <a:pt x="37135" y="114014"/>
                    </a:moveTo>
                    <a:cubicBezTo>
                      <a:pt x="31422" y="114014"/>
                      <a:pt x="26566" y="112300"/>
                      <a:pt x="22662" y="108776"/>
                    </a:cubicBezTo>
                    <a:cubicBezTo>
                      <a:pt x="18758" y="105251"/>
                      <a:pt x="16758" y="100394"/>
                      <a:pt x="16758" y="94202"/>
                    </a:cubicBezTo>
                    <a:lnTo>
                      <a:pt x="16758" y="30385"/>
                    </a:lnTo>
                    <a:lnTo>
                      <a:pt x="0" y="30385"/>
                    </a:lnTo>
                    <a:lnTo>
                      <a:pt x="0" y="28766"/>
                    </a:lnTo>
                    <a:lnTo>
                      <a:pt x="17806" y="22003"/>
                    </a:lnTo>
                    <a:lnTo>
                      <a:pt x="28851" y="0"/>
                    </a:lnTo>
                    <a:lnTo>
                      <a:pt x="30470" y="0"/>
                    </a:lnTo>
                    <a:lnTo>
                      <a:pt x="30470" y="22003"/>
                    </a:lnTo>
                    <a:lnTo>
                      <a:pt x="56845" y="22003"/>
                    </a:lnTo>
                    <a:lnTo>
                      <a:pt x="56845" y="30385"/>
                    </a:lnTo>
                    <a:lnTo>
                      <a:pt x="30470" y="30385"/>
                    </a:lnTo>
                    <a:lnTo>
                      <a:pt x="30470" y="92012"/>
                    </a:lnTo>
                    <a:cubicBezTo>
                      <a:pt x="30470" y="95726"/>
                      <a:pt x="31898" y="98489"/>
                      <a:pt x="34659" y="100298"/>
                    </a:cubicBezTo>
                    <a:cubicBezTo>
                      <a:pt x="37421" y="102108"/>
                      <a:pt x="41039" y="102965"/>
                      <a:pt x="45229" y="102965"/>
                    </a:cubicBezTo>
                    <a:cubicBezTo>
                      <a:pt x="47895" y="102965"/>
                      <a:pt x="50370" y="102775"/>
                      <a:pt x="52656" y="102299"/>
                    </a:cubicBezTo>
                    <a:cubicBezTo>
                      <a:pt x="54941" y="101822"/>
                      <a:pt x="56940" y="101251"/>
                      <a:pt x="58845" y="100584"/>
                    </a:cubicBezTo>
                    <a:lnTo>
                      <a:pt x="59226" y="100775"/>
                    </a:lnTo>
                    <a:lnTo>
                      <a:pt x="59226" y="102203"/>
                    </a:lnTo>
                    <a:cubicBezTo>
                      <a:pt x="57892" y="104870"/>
                      <a:pt x="55417" y="107537"/>
                      <a:pt x="51703" y="110109"/>
                    </a:cubicBezTo>
                    <a:cubicBezTo>
                      <a:pt x="47990" y="112681"/>
                      <a:pt x="43229" y="114014"/>
                      <a:pt x="37230" y="114014"/>
                    </a:cubicBezTo>
                    <a:close/>
                  </a:path>
                </a:pathLst>
              </a:custGeom>
              <a:solidFill>
                <a:srgbClr val="1D1D1B"/>
              </a:solidFill>
              <a:ln w="95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E6EC9EA0-FA3F-9EEB-5C7A-0AFC758220DB}"/>
                  </a:ext>
                </a:extLst>
              </p:cNvPr>
              <p:cNvSpPr/>
              <p:nvPr/>
            </p:nvSpPr>
            <p:spPr>
              <a:xfrm>
                <a:off x="9169855" y="5305964"/>
                <a:ext cx="97217" cy="92106"/>
              </a:xfrm>
              <a:custGeom>
                <a:avLst/>
                <a:gdLst>
                  <a:gd name="connsiteX0" fmla="*/ 476 w 97217"/>
                  <a:gd name="connsiteY0" fmla="*/ 92107 h 92106"/>
                  <a:gd name="connsiteX1" fmla="*/ 476 w 97217"/>
                  <a:gd name="connsiteY1" fmla="*/ 88868 h 92106"/>
                  <a:gd name="connsiteX2" fmla="*/ 13045 w 97217"/>
                  <a:gd name="connsiteY2" fmla="*/ 83820 h 92106"/>
                  <a:gd name="connsiteX3" fmla="*/ 13045 w 97217"/>
                  <a:gd name="connsiteY3" fmla="*/ 17431 h 92106"/>
                  <a:gd name="connsiteX4" fmla="*/ 0 w 97217"/>
                  <a:gd name="connsiteY4" fmla="*/ 10668 h 92106"/>
                  <a:gd name="connsiteX5" fmla="*/ 0 w 97217"/>
                  <a:gd name="connsiteY5" fmla="*/ 8477 h 92106"/>
                  <a:gd name="connsiteX6" fmla="*/ 23424 w 97217"/>
                  <a:gd name="connsiteY6" fmla="*/ 95 h 92106"/>
                  <a:gd name="connsiteX7" fmla="*/ 25042 w 97217"/>
                  <a:gd name="connsiteY7" fmla="*/ 95 h 92106"/>
                  <a:gd name="connsiteX8" fmla="*/ 26471 w 97217"/>
                  <a:gd name="connsiteY8" fmla="*/ 14669 h 92106"/>
                  <a:gd name="connsiteX9" fmla="*/ 27232 w 97217"/>
                  <a:gd name="connsiteY9" fmla="*/ 14669 h 92106"/>
                  <a:gd name="connsiteX10" fmla="*/ 41706 w 97217"/>
                  <a:gd name="connsiteY10" fmla="*/ 3620 h 92106"/>
                  <a:gd name="connsiteX11" fmla="*/ 57035 w 97217"/>
                  <a:gd name="connsiteY11" fmla="*/ 0 h 92106"/>
                  <a:gd name="connsiteX12" fmla="*/ 76841 w 97217"/>
                  <a:gd name="connsiteY12" fmla="*/ 6382 h 92106"/>
                  <a:gd name="connsiteX13" fmla="*/ 84649 w 97217"/>
                  <a:gd name="connsiteY13" fmla="*/ 24956 h 92106"/>
                  <a:gd name="connsiteX14" fmla="*/ 84649 w 97217"/>
                  <a:gd name="connsiteY14" fmla="*/ 83820 h 92106"/>
                  <a:gd name="connsiteX15" fmla="*/ 97217 w 97217"/>
                  <a:gd name="connsiteY15" fmla="*/ 88868 h 92106"/>
                  <a:gd name="connsiteX16" fmla="*/ 97217 w 97217"/>
                  <a:gd name="connsiteY16" fmla="*/ 92107 h 92106"/>
                  <a:gd name="connsiteX17" fmla="*/ 56845 w 97217"/>
                  <a:gd name="connsiteY17" fmla="*/ 92107 h 92106"/>
                  <a:gd name="connsiteX18" fmla="*/ 56845 w 97217"/>
                  <a:gd name="connsiteY18" fmla="*/ 88868 h 92106"/>
                  <a:gd name="connsiteX19" fmla="*/ 71033 w 97217"/>
                  <a:gd name="connsiteY19" fmla="*/ 83820 h 92106"/>
                  <a:gd name="connsiteX20" fmla="*/ 71033 w 97217"/>
                  <a:gd name="connsiteY20" fmla="*/ 32766 h 92106"/>
                  <a:gd name="connsiteX21" fmla="*/ 65034 w 97217"/>
                  <a:gd name="connsiteY21" fmla="*/ 17240 h 92106"/>
                  <a:gd name="connsiteX22" fmla="*/ 49608 w 97217"/>
                  <a:gd name="connsiteY22" fmla="*/ 11906 h 92106"/>
                  <a:gd name="connsiteX23" fmla="*/ 37325 w 97217"/>
                  <a:gd name="connsiteY23" fmla="*/ 14192 h 92106"/>
                  <a:gd name="connsiteX24" fmla="*/ 26661 w 97217"/>
                  <a:gd name="connsiteY24" fmla="*/ 20669 h 92106"/>
                  <a:gd name="connsiteX25" fmla="*/ 26661 w 97217"/>
                  <a:gd name="connsiteY25" fmla="*/ 83725 h 92106"/>
                  <a:gd name="connsiteX26" fmla="*/ 40849 w 97217"/>
                  <a:gd name="connsiteY26" fmla="*/ 88773 h 92106"/>
                  <a:gd name="connsiteX27" fmla="*/ 40849 w 97217"/>
                  <a:gd name="connsiteY27" fmla="*/ 92012 h 92106"/>
                  <a:gd name="connsiteX28" fmla="*/ 476 w 97217"/>
                  <a:gd name="connsiteY28" fmla="*/ 92012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92106">
                    <a:moveTo>
                      <a:pt x="476" y="92107"/>
                    </a:moveTo>
                    <a:lnTo>
                      <a:pt x="476" y="88868"/>
                    </a:lnTo>
                    <a:lnTo>
                      <a:pt x="13045" y="83820"/>
                    </a:lnTo>
                    <a:lnTo>
                      <a:pt x="13045" y="17431"/>
                    </a:lnTo>
                    <a:lnTo>
                      <a:pt x="0" y="10668"/>
                    </a:lnTo>
                    <a:lnTo>
                      <a:pt x="0" y="8477"/>
                    </a:lnTo>
                    <a:lnTo>
                      <a:pt x="23424" y="95"/>
                    </a:lnTo>
                    <a:lnTo>
                      <a:pt x="25042" y="95"/>
                    </a:lnTo>
                    <a:lnTo>
                      <a:pt x="26471" y="14669"/>
                    </a:lnTo>
                    <a:lnTo>
                      <a:pt x="27232" y="14669"/>
                    </a:lnTo>
                    <a:cubicBezTo>
                      <a:pt x="32279" y="9716"/>
                      <a:pt x="37135" y="6096"/>
                      <a:pt x="41706" y="3620"/>
                    </a:cubicBezTo>
                    <a:cubicBezTo>
                      <a:pt x="46276" y="1238"/>
                      <a:pt x="51418" y="0"/>
                      <a:pt x="57035" y="0"/>
                    </a:cubicBezTo>
                    <a:cubicBezTo>
                      <a:pt x="65034" y="0"/>
                      <a:pt x="71604" y="2096"/>
                      <a:pt x="76841" y="6382"/>
                    </a:cubicBezTo>
                    <a:cubicBezTo>
                      <a:pt x="82078" y="10668"/>
                      <a:pt x="84649" y="16859"/>
                      <a:pt x="84649" y="24956"/>
                    </a:cubicBezTo>
                    <a:lnTo>
                      <a:pt x="84649" y="83820"/>
                    </a:lnTo>
                    <a:lnTo>
                      <a:pt x="97217" y="88868"/>
                    </a:lnTo>
                    <a:lnTo>
                      <a:pt x="97217" y="92107"/>
                    </a:lnTo>
                    <a:lnTo>
                      <a:pt x="56845" y="92107"/>
                    </a:lnTo>
                    <a:lnTo>
                      <a:pt x="56845" y="88868"/>
                    </a:lnTo>
                    <a:lnTo>
                      <a:pt x="71033" y="83820"/>
                    </a:lnTo>
                    <a:lnTo>
                      <a:pt x="71033" y="32766"/>
                    </a:lnTo>
                    <a:cubicBezTo>
                      <a:pt x="71033" y="26003"/>
                      <a:pt x="69033" y="20765"/>
                      <a:pt x="65034" y="17240"/>
                    </a:cubicBezTo>
                    <a:cubicBezTo>
                      <a:pt x="61035" y="13716"/>
                      <a:pt x="55893" y="11906"/>
                      <a:pt x="49608" y="11906"/>
                    </a:cubicBezTo>
                    <a:cubicBezTo>
                      <a:pt x="45895" y="11906"/>
                      <a:pt x="41801" y="12668"/>
                      <a:pt x="37325" y="14192"/>
                    </a:cubicBezTo>
                    <a:cubicBezTo>
                      <a:pt x="32850" y="15716"/>
                      <a:pt x="29327" y="17907"/>
                      <a:pt x="26661" y="20669"/>
                    </a:cubicBezTo>
                    <a:lnTo>
                      <a:pt x="26661" y="83725"/>
                    </a:lnTo>
                    <a:lnTo>
                      <a:pt x="40849" y="88773"/>
                    </a:lnTo>
                    <a:lnTo>
                      <a:pt x="40849" y="92012"/>
                    </a:lnTo>
                    <a:lnTo>
                      <a:pt x="476" y="92012"/>
                    </a:lnTo>
                    <a:close/>
                  </a:path>
                </a:pathLst>
              </a:custGeom>
              <a:solidFill>
                <a:srgbClr val="1D1D1B"/>
              </a:solidFill>
              <a:ln w="95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BCB9FA82-1AE2-4D65-B45C-CFF4CF1CEF43}"/>
                  </a:ext>
                </a:extLst>
              </p:cNvPr>
              <p:cNvSpPr/>
              <p:nvPr/>
            </p:nvSpPr>
            <p:spPr>
              <a:xfrm>
                <a:off x="9278785" y="5305964"/>
                <a:ext cx="76460" cy="94107"/>
              </a:xfrm>
              <a:custGeom>
                <a:avLst/>
                <a:gdLst>
                  <a:gd name="connsiteX0" fmla="*/ 42372 w 76460"/>
                  <a:gd name="connsiteY0" fmla="*/ 94107 h 94107"/>
                  <a:gd name="connsiteX1" fmla="*/ 19520 w 76460"/>
                  <a:gd name="connsiteY1" fmla="*/ 88487 h 94107"/>
                  <a:gd name="connsiteX2" fmla="*/ 5047 w 76460"/>
                  <a:gd name="connsiteY2" fmla="*/ 72962 h 94107"/>
                  <a:gd name="connsiteX3" fmla="*/ 0 w 76460"/>
                  <a:gd name="connsiteY3" fmla="*/ 50006 h 94107"/>
                  <a:gd name="connsiteX4" fmla="*/ 5808 w 76460"/>
                  <a:gd name="connsiteY4" fmla="*/ 24289 h 94107"/>
                  <a:gd name="connsiteX5" fmla="*/ 21233 w 76460"/>
                  <a:gd name="connsiteY5" fmla="*/ 6477 h 94107"/>
                  <a:gd name="connsiteX6" fmla="*/ 41991 w 76460"/>
                  <a:gd name="connsiteY6" fmla="*/ 0 h 94107"/>
                  <a:gd name="connsiteX7" fmla="*/ 66748 w 76460"/>
                  <a:gd name="connsiteY7" fmla="*/ 10763 h 94107"/>
                  <a:gd name="connsiteX8" fmla="*/ 76365 w 76460"/>
                  <a:gd name="connsiteY8" fmla="*/ 41148 h 94107"/>
                  <a:gd name="connsiteX9" fmla="*/ 75603 w 76460"/>
                  <a:gd name="connsiteY9" fmla="*/ 41910 h 94107"/>
                  <a:gd name="connsiteX10" fmla="*/ 13426 w 76460"/>
                  <a:gd name="connsiteY10" fmla="*/ 41910 h 94107"/>
                  <a:gd name="connsiteX11" fmla="*/ 13426 w 76460"/>
                  <a:gd name="connsiteY11" fmla="*/ 43529 h 94107"/>
                  <a:gd name="connsiteX12" fmla="*/ 17044 w 76460"/>
                  <a:gd name="connsiteY12" fmla="*/ 62675 h 94107"/>
                  <a:gd name="connsiteX13" fmla="*/ 28470 w 76460"/>
                  <a:gd name="connsiteY13" fmla="*/ 76486 h 94107"/>
                  <a:gd name="connsiteX14" fmla="*/ 48656 w 76460"/>
                  <a:gd name="connsiteY14" fmla="*/ 81629 h 94107"/>
                  <a:gd name="connsiteX15" fmla="*/ 75889 w 76460"/>
                  <a:gd name="connsiteY15" fmla="*/ 72866 h 94107"/>
                  <a:gd name="connsiteX16" fmla="*/ 76460 w 76460"/>
                  <a:gd name="connsiteY16" fmla="*/ 72866 h 94107"/>
                  <a:gd name="connsiteX17" fmla="*/ 76460 w 76460"/>
                  <a:gd name="connsiteY17" fmla="*/ 75057 h 94107"/>
                  <a:gd name="connsiteX18" fmla="*/ 63130 w 76460"/>
                  <a:gd name="connsiteY18" fmla="*/ 88583 h 94107"/>
                  <a:gd name="connsiteX19" fmla="*/ 42467 w 76460"/>
                  <a:gd name="connsiteY19" fmla="*/ 94107 h 94107"/>
                  <a:gd name="connsiteX20" fmla="*/ 38944 w 76460"/>
                  <a:gd name="connsiteY20" fmla="*/ 7048 h 94107"/>
                  <a:gd name="connsiteX21" fmla="*/ 22567 w 76460"/>
                  <a:gd name="connsiteY21" fmla="*/ 14383 h 94107"/>
                  <a:gd name="connsiteX22" fmla="*/ 13997 w 76460"/>
                  <a:gd name="connsiteY22" fmla="*/ 34862 h 94107"/>
                  <a:gd name="connsiteX23" fmla="*/ 62844 w 76460"/>
                  <a:gd name="connsiteY23" fmla="*/ 34862 h 94107"/>
                  <a:gd name="connsiteX24" fmla="*/ 39039 w 76460"/>
                  <a:gd name="connsiteY24" fmla="*/ 7048 h 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460" h="94107">
                    <a:moveTo>
                      <a:pt x="42372" y="94107"/>
                    </a:moveTo>
                    <a:cubicBezTo>
                      <a:pt x="33421" y="94107"/>
                      <a:pt x="25804" y="92202"/>
                      <a:pt x="19520" y="88487"/>
                    </a:cubicBezTo>
                    <a:cubicBezTo>
                      <a:pt x="13140" y="84773"/>
                      <a:pt x="8379" y="79629"/>
                      <a:pt x="5047" y="72962"/>
                    </a:cubicBezTo>
                    <a:cubicBezTo>
                      <a:pt x="1714" y="66389"/>
                      <a:pt x="0" y="58674"/>
                      <a:pt x="0" y="50006"/>
                    </a:cubicBezTo>
                    <a:cubicBezTo>
                      <a:pt x="0" y="40386"/>
                      <a:pt x="1904" y="31814"/>
                      <a:pt x="5808" y="24289"/>
                    </a:cubicBezTo>
                    <a:cubicBezTo>
                      <a:pt x="9712" y="16764"/>
                      <a:pt x="14854" y="10859"/>
                      <a:pt x="21233" y="6477"/>
                    </a:cubicBezTo>
                    <a:cubicBezTo>
                      <a:pt x="27613" y="2191"/>
                      <a:pt x="34564" y="0"/>
                      <a:pt x="41991" y="0"/>
                    </a:cubicBezTo>
                    <a:cubicBezTo>
                      <a:pt x="52560" y="0"/>
                      <a:pt x="60749" y="3620"/>
                      <a:pt x="66748" y="10763"/>
                    </a:cubicBezTo>
                    <a:cubicBezTo>
                      <a:pt x="72746" y="18002"/>
                      <a:pt x="75984" y="28099"/>
                      <a:pt x="76365" y="41148"/>
                    </a:cubicBezTo>
                    <a:lnTo>
                      <a:pt x="75603" y="41910"/>
                    </a:lnTo>
                    <a:lnTo>
                      <a:pt x="13426" y="41910"/>
                    </a:lnTo>
                    <a:lnTo>
                      <a:pt x="13426" y="43529"/>
                    </a:lnTo>
                    <a:cubicBezTo>
                      <a:pt x="13426" y="50483"/>
                      <a:pt x="14663" y="56864"/>
                      <a:pt x="17044" y="62675"/>
                    </a:cubicBezTo>
                    <a:cubicBezTo>
                      <a:pt x="19424" y="68485"/>
                      <a:pt x="23233" y="73057"/>
                      <a:pt x="28470" y="76486"/>
                    </a:cubicBezTo>
                    <a:cubicBezTo>
                      <a:pt x="33707" y="79915"/>
                      <a:pt x="40372" y="81629"/>
                      <a:pt x="48656" y="81629"/>
                    </a:cubicBezTo>
                    <a:cubicBezTo>
                      <a:pt x="58559" y="81629"/>
                      <a:pt x="67605" y="78677"/>
                      <a:pt x="75889" y="72866"/>
                    </a:cubicBezTo>
                    <a:lnTo>
                      <a:pt x="76460" y="72866"/>
                    </a:lnTo>
                    <a:lnTo>
                      <a:pt x="76460" y="75057"/>
                    </a:lnTo>
                    <a:cubicBezTo>
                      <a:pt x="73508" y="80391"/>
                      <a:pt x="69128" y="84868"/>
                      <a:pt x="63130" y="88583"/>
                    </a:cubicBezTo>
                    <a:cubicBezTo>
                      <a:pt x="57226" y="92202"/>
                      <a:pt x="50275" y="94107"/>
                      <a:pt x="42467" y="94107"/>
                    </a:cubicBezTo>
                    <a:close/>
                    <a:moveTo>
                      <a:pt x="38944" y="7048"/>
                    </a:moveTo>
                    <a:cubicBezTo>
                      <a:pt x="32564" y="7048"/>
                      <a:pt x="27042" y="9525"/>
                      <a:pt x="22567" y="14383"/>
                    </a:cubicBezTo>
                    <a:cubicBezTo>
                      <a:pt x="17996" y="19241"/>
                      <a:pt x="15140" y="26098"/>
                      <a:pt x="13997" y="34862"/>
                    </a:cubicBezTo>
                    <a:lnTo>
                      <a:pt x="62844" y="34862"/>
                    </a:lnTo>
                    <a:cubicBezTo>
                      <a:pt x="60178" y="16288"/>
                      <a:pt x="52275" y="7048"/>
                      <a:pt x="39039" y="7048"/>
                    </a:cubicBezTo>
                    <a:close/>
                  </a:path>
                </a:pathLst>
              </a:custGeom>
              <a:solidFill>
                <a:srgbClr val="1D1D1B"/>
              </a:solidFill>
              <a:ln w="95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4CBABBBE-DC45-C805-C52E-A3C2AED6366A}"/>
                  </a:ext>
                </a:extLst>
              </p:cNvPr>
              <p:cNvSpPr/>
              <p:nvPr/>
            </p:nvSpPr>
            <p:spPr>
              <a:xfrm>
                <a:off x="9369432" y="5306059"/>
                <a:ext cx="63319" cy="92106"/>
              </a:xfrm>
              <a:custGeom>
                <a:avLst/>
                <a:gdLst>
                  <a:gd name="connsiteX0" fmla="*/ 476 w 63319"/>
                  <a:gd name="connsiteY0" fmla="*/ 92012 h 92106"/>
                  <a:gd name="connsiteX1" fmla="*/ 476 w 63319"/>
                  <a:gd name="connsiteY1" fmla="*/ 88773 h 92106"/>
                  <a:gd name="connsiteX2" fmla="*/ 13045 w 63319"/>
                  <a:gd name="connsiteY2" fmla="*/ 83725 h 92106"/>
                  <a:gd name="connsiteX3" fmla="*/ 13045 w 63319"/>
                  <a:gd name="connsiteY3" fmla="*/ 17335 h 92106"/>
                  <a:gd name="connsiteX4" fmla="*/ 0 w 63319"/>
                  <a:gd name="connsiteY4" fmla="*/ 10573 h 92106"/>
                  <a:gd name="connsiteX5" fmla="*/ 0 w 63319"/>
                  <a:gd name="connsiteY5" fmla="*/ 8382 h 92106"/>
                  <a:gd name="connsiteX6" fmla="*/ 23424 w 63319"/>
                  <a:gd name="connsiteY6" fmla="*/ 0 h 92106"/>
                  <a:gd name="connsiteX7" fmla="*/ 25042 w 63319"/>
                  <a:gd name="connsiteY7" fmla="*/ 0 h 92106"/>
                  <a:gd name="connsiteX8" fmla="*/ 26471 w 63319"/>
                  <a:gd name="connsiteY8" fmla="*/ 17431 h 92106"/>
                  <a:gd name="connsiteX9" fmla="*/ 27042 w 63319"/>
                  <a:gd name="connsiteY9" fmla="*/ 17431 h 92106"/>
                  <a:gd name="connsiteX10" fmla="*/ 37135 w 63319"/>
                  <a:gd name="connsiteY10" fmla="*/ 5906 h 92106"/>
                  <a:gd name="connsiteX11" fmla="*/ 44657 w 63319"/>
                  <a:gd name="connsiteY11" fmla="*/ 1143 h 92106"/>
                  <a:gd name="connsiteX12" fmla="*/ 51418 w 63319"/>
                  <a:gd name="connsiteY12" fmla="*/ 0 h 92106"/>
                  <a:gd name="connsiteX13" fmla="*/ 55036 w 63319"/>
                  <a:gd name="connsiteY13" fmla="*/ 476 h 92106"/>
                  <a:gd name="connsiteX14" fmla="*/ 58273 w 63319"/>
                  <a:gd name="connsiteY14" fmla="*/ 1619 h 92106"/>
                  <a:gd name="connsiteX15" fmla="*/ 61892 w 63319"/>
                  <a:gd name="connsiteY15" fmla="*/ 3620 h 92106"/>
                  <a:gd name="connsiteX16" fmla="*/ 63320 w 63319"/>
                  <a:gd name="connsiteY16" fmla="*/ 6191 h 92106"/>
                  <a:gd name="connsiteX17" fmla="*/ 63225 w 63319"/>
                  <a:gd name="connsiteY17" fmla="*/ 7620 h 92106"/>
                  <a:gd name="connsiteX18" fmla="*/ 62749 w 63319"/>
                  <a:gd name="connsiteY18" fmla="*/ 9239 h 92106"/>
                  <a:gd name="connsiteX19" fmla="*/ 59511 w 63319"/>
                  <a:gd name="connsiteY19" fmla="*/ 17240 h 92106"/>
                  <a:gd name="connsiteX20" fmla="*/ 58559 w 63319"/>
                  <a:gd name="connsiteY20" fmla="*/ 17240 h 92106"/>
                  <a:gd name="connsiteX21" fmla="*/ 52560 w 63319"/>
                  <a:gd name="connsiteY21" fmla="*/ 14669 h 92106"/>
                  <a:gd name="connsiteX22" fmla="*/ 44562 w 63319"/>
                  <a:gd name="connsiteY22" fmla="*/ 13240 h 92106"/>
                  <a:gd name="connsiteX23" fmla="*/ 35135 w 63319"/>
                  <a:gd name="connsiteY23" fmla="*/ 15811 h 92106"/>
                  <a:gd name="connsiteX24" fmla="*/ 26756 w 63319"/>
                  <a:gd name="connsiteY24" fmla="*/ 24384 h 92106"/>
                  <a:gd name="connsiteX25" fmla="*/ 26756 w 63319"/>
                  <a:gd name="connsiteY25" fmla="*/ 83820 h 92106"/>
                  <a:gd name="connsiteX26" fmla="*/ 41325 w 63319"/>
                  <a:gd name="connsiteY26" fmla="*/ 88868 h 92106"/>
                  <a:gd name="connsiteX27" fmla="*/ 41325 w 63319"/>
                  <a:gd name="connsiteY27" fmla="*/ 92107 h 92106"/>
                  <a:gd name="connsiteX28" fmla="*/ 476 w 63319"/>
                  <a:gd name="connsiteY28" fmla="*/ 92107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19" h="92106">
                    <a:moveTo>
                      <a:pt x="476" y="92012"/>
                    </a:moveTo>
                    <a:lnTo>
                      <a:pt x="476" y="88773"/>
                    </a:lnTo>
                    <a:lnTo>
                      <a:pt x="13045" y="83725"/>
                    </a:lnTo>
                    <a:lnTo>
                      <a:pt x="13045" y="17335"/>
                    </a:lnTo>
                    <a:lnTo>
                      <a:pt x="0" y="10573"/>
                    </a:lnTo>
                    <a:lnTo>
                      <a:pt x="0" y="8382"/>
                    </a:lnTo>
                    <a:lnTo>
                      <a:pt x="23424" y="0"/>
                    </a:lnTo>
                    <a:lnTo>
                      <a:pt x="25042" y="0"/>
                    </a:lnTo>
                    <a:lnTo>
                      <a:pt x="26471" y="17431"/>
                    </a:lnTo>
                    <a:lnTo>
                      <a:pt x="27042" y="17431"/>
                    </a:lnTo>
                    <a:cubicBezTo>
                      <a:pt x="31041" y="12192"/>
                      <a:pt x="34374" y="8382"/>
                      <a:pt x="37135" y="5906"/>
                    </a:cubicBezTo>
                    <a:cubicBezTo>
                      <a:pt x="39896" y="3429"/>
                      <a:pt x="42372" y="1810"/>
                      <a:pt x="44657" y="1143"/>
                    </a:cubicBezTo>
                    <a:cubicBezTo>
                      <a:pt x="46942" y="381"/>
                      <a:pt x="49228" y="0"/>
                      <a:pt x="51418" y="0"/>
                    </a:cubicBezTo>
                    <a:cubicBezTo>
                      <a:pt x="52465" y="0"/>
                      <a:pt x="53703" y="191"/>
                      <a:pt x="55036" y="476"/>
                    </a:cubicBezTo>
                    <a:cubicBezTo>
                      <a:pt x="56369" y="857"/>
                      <a:pt x="57416" y="1143"/>
                      <a:pt x="58273" y="1619"/>
                    </a:cubicBezTo>
                    <a:cubicBezTo>
                      <a:pt x="59702" y="2191"/>
                      <a:pt x="60939" y="2858"/>
                      <a:pt x="61892" y="3620"/>
                    </a:cubicBezTo>
                    <a:cubicBezTo>
                      <a:pt x="62844" y="4382"/>
                      <a:pt x="63320" y="5334"/>
                      <a:pt x="63320" y="6191"/>
                    </a:cubicBezTo>
                    <a:cubicBezTo>
                      <a:pt x="63320" y="6572"/>
                      <a:pt x="63320" y="7048"/>
                      <a:pt x="63225" y="7620"/>
                    </a:cubicBezTo>
                    <a:cubicBezTo>
                      <a:pt x="63225" y="8192"/>
                      <a:pt x="63034" y="8668"/>
                      <a:pt x="62749" y="9239"/>
                    </a:cubicBezTo>
                    <a:lnTo>
                      <a:pt x="59511" y="17240"/>
                    </a:lnTo>
                    <a:lnTo>
                      <a:pt x="58559" y="17240"/>
                    </a:lnTo>
                    <a:lnTo>
                      <a:pt x="52560" y="14669"/>
                    </a:lnTo>
                    <a:cubicBezTo>
                      <a:pt x="50180" y="13716"/>
                      <a:pt x="47514" y="13240"/>
                      <a:pt x="44562" y="13240"/>
                    </a:cubicBezTo>
                    <a:cubicBezTo>
                      <a:pt x="41230" y="13240"/>
                      <a:pt x="38087" y="14097"/>
                      <a:pt x="35135" y="15811"/>
                    </a:cubicBezTo>
                    <a:cubicBezTo>
                      <a:pt x="32184" y="17526"/>
                      <a:pt x="29422" y="20384"/>
                      <a:pt x="26756" y="24384"/>
                    </a:cubicBezTo>
                    <a:lnTo>
                      <a:pt x="26756" y="83820"/>
                    </a:lnTo>
                    <a:lnTo>
                      <a:pt x="41325" y="88868"/>
                    </a:lnTo>
                    <a:lnTo>
                      <a:pt x="41325" y="92107"/>
                    </a:lnTo>
                    <a:lnTo>
                      <a:pt x="476" y="92107"/>
                    </a:lnTo>
                    <a:close/>
                  </a:path>
                </a:pathLst>
              </a:custGeom>
              <a:solidFill>
                <a:srgbClr val="1D1D1B"/>
              </a:solidFill>
              <a:ln w="95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7B706AD3-9E6D-A0FA-2184-4C4ED98A33B9}"/>
                  </a:ext>
                </a:extLst>
              </p:cNvPr>
              <p:cNvSpPr/>
              <p:nvPr/>
            </p:nvSpPr>
            <p:spPr>
              <a:xfrm>
                <a:off x="9445035" y="5306059"/>
                <a:ext cx="57797" cy="94107"/>
              </a:xfrm>
              <a:custGeom>
                <a:avLst/>
                <a:gdLst>
                  <a:gd name="connsiteX0" fmla="*/ 27328 w 57797"/>
                  <a:gd name="connsiteY0" fmla="*/ 94012 h 94107"/>
                  <a:gd name="connsiteX1" fmla="*/ 12664 w 57797"/>
                  <a:gd name="connsiteY1" fmla="*/ 92393 h 94107"/>
                  <a:gd name="connsiteX2" fmla="*/ 0 w 57797"/>
                  <a:gd name="connsiteY2" fmla="*/ 87630 h 94107"/>
                  <a:gd name="connsiteX3" fmla="*/ 0 w 57797"/>
                  <a:gd name="connsiteY3" fmla="*/ 65818 h 94107"/>
                  <a:gd name="connsiteX4" fmla="*/ 2571 w 57797"/>
                  <a:gd name="connsiteY4" fmla="*/ 65818 h 94107"/>
                  <a:gd name="connsiteX5" fmla="*/ 7522 w 57797"/>
                  <a:gd name="connsiteY5" fmla="*/ 76009 h 94107"/>
                  <a:gd name="connsiteX6" fmla="*/ 15044 w 57797"/>
                  <a:gd name="connsiteY6" fmla="*/ 84677 h 94107"/>
                  <a:gd name="connsiteX7" fmla="*/ 27708 w 57797"/>
                  <a:gd name="connsiteY7" fmla="*/ 87821 h 94107"/>
                  <a:gd name="connsiteX8" fmla="*/ 41229 w 57797"/>
                  <a:gd name="connsiteY8" fmla="*/ 83725 h 94107"/>
                  <a:gd name="connsiteX9" fmla="*/ 45895 w 57797"/>
                  <a:gd name="connsiteY9" fmla="*/ 72009 h 94107"/>
                  <a:gd name="connsiteX10" fmla="*/ 40468 w 57797"/>
                  <a:gd name="connsiteY10" fmla="*/ 59817 h 94107"/>
                  <a:gd name="connsiteX11" fmla="*/ 24471 w 57797"/>
                  <a:gd name="connsiteY11" fmla="*/ 51245 h 94107"/>
                  <a:gd name="connsiteX12" fmla="*/ 7903 w 57797"/>
                  <a:gd name="connsiteY12" fmla="*/ 41053 h 94107"/>
                  <a:gd name="connsiteX13" fmla="*/ 2285 w 57797"/>
                  <a:gd name="connsiteY13" fmla="*/ 25241 h 94107"/>
                  <a:gd name="connsiteX14" fmla="*/ 6189 w 57797"/>
                  <a:gd name="connsiteY14" fmla="*/ 12668 h 94107"/>
                  <a:gd name="connsiteX15" fmla="*/ 16282 w 57797"/>
                  <a:gd name="connsiteY15" fmla="*/ 3429 h 94107"/>
                  <a:gd name="connsiteX16" fmla="*/ 29327 w 57797"/>
                  <a:gd name="connsiteY16" fmla="*/ 0 h 94107"/>
                  <a:gd name="connsiteX17" fmla="*/ 42943 w 57797"/>
                  <a:gd name="connsiteY17" fmla="*/ 1810 h 94107"/>
                  <a:gd name="connsiteX18" fmla="*/ 54369 w 57797"/>
                  <a:gd name="connsiteY18" fmla="*/ 6382 h 94107"/>
                  <a:gd name="connsiteX19" fmla="*/ 54369 w 57797"/>
                  <a:gd name="connsiteY19" fmla="*/ 27622 h 94107"/>
                  <a:gd name="connsiteX20" fmla="*/ 51799 w 57797"/>
                  <a:gd name="connsiteY20" fmla="*/ 27622 h 94107"/>
                  <a:gd name="connsiteX21" fmla="*/ 46752 w 57797"/>
                  <a:gd name="connsiteY21" fmla="*/ 17812 h 94107"/>
                  <a:gd name="connsiteX22" fmla="*/ 39420 w 57797"/>
                  <a:gd name="connsiteY22" fmla="*/ 9049 h 94107"/>
                  <a:gd name="connsiteX23" fmla="*/ 29708 w 57797"/>
                  <a:gd name="connsiteY23" fmla="*/ 6477 h 94107"/>
                  <a:gd name="connsiteX24" fmla="*/ 18377 w 57797"/>
                  <a:gd name="connsiteY24" fmla="*/ 10382 h 94107"/>
                  <a:gd name="connsiteX25" fmla="*/ 14283 w 57797"/>
                  <a:gd name="connsiteY25" fmla="*/ 20860 h 94107"/>
                  <a:gd name="connsiteX26" fmla="*/ 18948 w 57797"/>
                  <a:gd name="connsiteY26" fmla="*/ 31528 h 94107"/>
                  <a:gd name="connsiteX27" fmla="*/ 33231 w 57797"/>
                  <a:gd name="connsiteY27" fmla="*/ 39624 h 94107"/>
                  <a:gd name="connsiteX28" fmla="*/ 45609 w 57797"/>
                  <a:gd name="connsiteY28" fmla="*/ 45720 h 94107"/>
                  <a:gd name="connsiteX29" fmla="*/ 54465 w 57797"/>
                  <a:gd name="connsiteY29" fmla="*/ 53816 h 94107"/>
                  <a:gd name="connsiteX30" fmla="*/ 57797 w 57797"/>
                  <a:gd name="connsiteY30" fmla="*/ 67628 h 94107"/>
                  <a:gd name="connsiteX31" fmla="*/ 53417 w 57797"/>
                  <a:gd name="connsiteY31" fmla="*/ 81534 h 94107"/>
                  <a:gd name="connsiteX32" fmla="*/ 41991 w 57797"/>
                  <a:gd name="connsiteY32" fmla="*/ 90773 h 94107"/>
                  <a:gd name="connsiteX33" fmla="*/ 27232 w 57797"/>
                  <a:gd name="connsiteY33" fmla="*/ 94107 h 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797" h="94107">
                    <a:moveTo>
                      <a:pt x="27328" y="94012"/>
                    </a:moveTo>
                    <a:cubicBezTo>
                      <a:pt x="21710" y="94012"/>
                      <a:pt x="16853" y="93440"/>
                      <a:pt x="12664" y="92393"/>
                    </a:cubicBezTo>
                    <a:cubicBezTo>
                      <a:pt x="8475" y="91345"/>
                      <a:pt x="4190" y="89726"/>
                      <a:pt x="0" y="87630"/>
                    </a:cubicBezTo>
                    <a:lnTo>
                      <a:pt x="0" y="65818"/>
                    </a:lnTo>
                    <a:lnTo>
                      <a:pt x="2571" y="65818"/>
                    </a:lnTo>
                    <a:lnTo>
                      <a:pt x="7522" y="76009"/>
                    </a:lnTo>
                    <a:cubicBezTo>
                      <a:pt x="9236" y="79724"/>
                      <a:pt x="11712" y="82677"/>
                      <a:pt x="15044" y="84677"/>
                    </a:cubicBezTo>
                    <a:cubicBezTo>
                      <a:pt x="18377" y="86678"/>
                      <a:pt x="22567" y="87821"/>
                      <a:pt x="27708" y="87821"/>
                    </a:cubicBezTo>
                    <a:cubicBezTo>
                      <a:pt x="33612" y="87821"/>
                      <a:pt x="38087" y="86487"/>
                      <a:pt x="41229" y="83725"/>
                    </a:cubicBezTo>
                    <a:cubicBezTo>
                      <a:pt x="44372" y="80963"/>
                      <a:pt x="45895" y="77057"/>
                      <a:pt x="45895" y="72009"/>
                    </a:cubicBezTo>
                    <a:cubicBezTo>
                      <a:pt x="45895" y="66580"/>
                      <a:pt x="44086" y="62484"/>
                      <a:pt x="40468" y="59817"/>
                    </a:cubicBezTo>
                    <a:cubicBezTo>
                      <a:pt x="36849" y="57150"/>
                      <a:pt x="31517" y="54293"/>
                      <a:pt x="24471" y="51245"/>
                    </a:cubicBezTo>
                    <a:cubicBezTo>
                      <a:pt x="17139" y="48196"/>
                      <a:pt x="11617" y="44768"/>
                      <a:pt x="7903" y="41053"/>
                    </a:cubicBezTo>
                    <a:cubicBezTo>
                      <a:pt x="4190" y="37338"/>
                      <a:pt x="2285" y="32004"/>
                      <a:pt x="2285" y="25241"/>
                    </a:cubicBezTo>
                    <a:cubicBezTo>
                      <a:pt x="2285" y="20669"/>
                      <a:pt x="3618" y="16478"/>
                      <a:pt x="6189" y="12668"/>
                    </a:cubicBezTo>
                    <a:cubicBezTo>
                      <a:pt x="8760" y="8763"/>
                      <a:pt x="12188" y="5715"/>
                      <a:pt x="16282" y="3429"/>
                    </a:cubicBezTo>
                    <a:cubicBezTo>
                      <a:pt x="20377" y="1143"/>
                      <a:pt x="24757" y="0"/>
                      <a:pt x="29327" y="0"/>
                    </a:cubicBezTo>
                    <a:cubicBezTo>
                      <a:pt x="34374" y="0"/>
                      <a:pt x="38944" y="571"/>
                      <a:pt x="42943" y="1810"/>
                    </a:cubicBezTo>
                    <a:cubicBezTo>
                      <a:pt x="46942" y="3048"/>
                      <a:pt x="50751" y="4572"/>
                      <a:pt x="54369" y="6382"/>
                    </a:cubicBezTo>
                    <a:lnTo>
                      <a:pt x="54369" y="27622"/>
                    </a:lnTo>
                    <a:lnTo>
                      <a:pt x="51799" y="27622"/>
                    </a:lnTo>
                    <a:lnTo>
                      <a:pt x="46752" y="17812"/>
                    </a:lnTo>
                    <a:cubicBezTo>
                      <a:pt x="45038" y="13716"/>
                      <a:pt x="42562" y="10763"/>
                      <a:pt x="39420" y="9049"/>
                    </a:cubicBezTo>
                    <a:cubicBezTo>
                      <a:pt x="36278" y="7334"/>
                      <a:pt x="33041" y="6477"/>
                      <a:pt x="29708" y="6477"/>
                    </a:cubicBezTo>
                    <a:cubicBezTo>
                      <a:pt x="24947" y="6477"/>
                      <a:pt x="21138" y="7810"/>
                      <a:pt x="18377" y="10382"/>
                    </a:cubicBezTo>
                    <a:cubicBezTo>
                      <a:pt x="15616" y="12954"/>
                      <a:pt x="14283" y="16478"/>
                      <a:pt x="14283" y="20860"/>
                    </a:cubicBezTo>
                    <a:cubicBezTo>
                      <a:pt x="14283" y="25241"/>
                      <a:pt x="15806" y="28956"/>
                      <a:pt x="18948" y="31528"/>
                    </a:cubicBezTo>
                    <a:cubicBezTo>
                      <a:pt x="22091" y="34100"/>
                      <a:pt x="26852" y="36862"/>
                      <a:pt x="33231" y="39624"/>
                    </a:cubicBezTo>
                    <a:cubicBezTo>
                      <a:pt x="37802" y="41624"/>
                      <a:pt x="41896" y="43625"/>
                      <a:pt x="45609" y="45720"/>
                    </a:cubicBezTo>
                    <a:cubicBezTo>
                      <a:pt x="49323" y="47816"/>
                      <a:pt x="52275" y="50483"/>
                      <a:pt x="54465" y="53816"/>
                    </a:cubicBezTo>
                    <a:cubicBezTo>
                      <a:pt x="56655" y="57150"/>
                      <a:pt x="57797" y="61722"/>
                      <a:pt x="57797" y="67628"/>
                    </a:cubicBezTo>
                    <a:cubicBezTo>
                      <a:pt x="57797" y="72962"/>
                      <a:pt x="56369" y="77629"/>
                      <a:pt x="53417" y="81534"/>
                    </a:cubicBezTo>
                    <a:cubicBezTo>
                      <a:pt x="50465" y="85439"/>
                      <a:pt x="46657" y="88583"/>
                      <a:pt x="41991" y="90773"/>
                    </a:cubicBezTo>
                    <a:cubicBezTo>
                      <a:pt x="37326" y="92964"/>
                      <a:pt x="32374" y="94107"/>
                      <a:pt x="27232" y="94107"/>
                    </a:cubicBezTo>
                    <a:close/>
                  </a:path>
                </a:pathLst>
              </a:custGeom>
              <a:solidFill>
                <a:srgbClr val="1D1D1B"/>
              </a:solidFill>
              <a:ln w="95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5625C2C4-78B4-E8E5-D239-75F2F03224F4}"/>
                  </a:ext>
                </a:extLst>
              </p:cNvPr>
              <p:cNvSpPr/>
              <p:nvPr/>
            </p:nvSpPr>
            <p:spPr>
              <a:xfrm>
                <a:off x="9518639" y="5247862"/>
                <a:ext cx="97217" cy="150209"/>
              </a:xfrm>
              <a:custGeom>
                <a:avLst/>
                <a:gdLst>
                  <a:gd name="connsiteX0" fmla="*/ 476 w 97217"/>
                  <a:gd name="connsiteY0" fmla="*/ 150209 h 150209"/>
                  <a:gd name="connsiteX1" fmla="*/ 476 w 97217"/>
                  <a:gd name="connsiteY1" fmla="*/ 146971 h 150209"/>
                  <a:gd name="connsiteX2" fmla="*/ 13045 w 97217"/>
                  <a:gd name="connsiteY2" fmla="*/ 141923 h 150209"/>
                  <a:gd name="connsiteX3" fmla="*/ 13045 w 97217"/>
                  <a:gd name="connsiteY3" fmla="*/ 17431 h 150209"/>
                  <a:gd name="connsiteX4" fmla="*/ 0 w 97217"/>
                  <a:gd name="connsiteY4" fmla="*/ 9620 h 150209"/>
                  <a:gd name="connsiteX5" fmla="*/ 0 w 97217"/>
                  <a:gd name="connsiteY5" fmla="*/ 7620 h 150209"/>
                  <a:gd name="connsiteX6" fmla="*/ 25042 w 97217"/>
                  <a:gd name="connsiteY6" fmla="*/ 0 h 150209"/>
                  <a:gd name="connsiteX7" fmla="*/ 26661 w 97217"/>
                  <a:gd name="connsiteY7" fmla="*/ 0 h 150209"/>
                  <a:gd name="connsiteX8" fmla="*/ 26661 w 97217"/>
                  <a:gd name="connsiteY8" fmla="*/ 72676 h 150209"/>
                  <a:gd name="connsiteX9" fmla="*/ 27232 w 97217"/>
                  <a:gd name="connsiteY9" fmla="*/ 72676 h 150209"/>
                  <a:gd name="connsiteX10" fmla="*/ 41705 w 97217"/>
                  <a:gd name="connsiteY10" fmla="*/ 61627 h 150209"/>
                  <a:gd name="connsiteX11" fmla="*/ 57035 w 97217"/>
                  <a:gd name="connsiteY11" fmla="*/ 58007 h 150209"/>
                  <a:gd name="connsiteX12" fmla="*/ 76841 w 97217"/>
                  <a:gd name="connsiteY12" fmla="*/ 64389 h 150209"/>
                  <a:gd name="connsiteX13" fmla="*/ 84649 w 97217"/>
                  <a:gd name="connsiteY13" fmla="*/ 82963 h 150209"/>
                  <a:gd name="connsiteX14" fmla="*/ 84649 w 97217"/>
                  <a:gd name="connsiteY14" fmla="*/ 141827 h 150209"/>
                  <a:gd name="connsiteX15" fmla="*/ 97217 w 97217"/>
                  <a:gd name="connsiteY15" fmla="*/ 146875 h 150209"/>
                  <a:gd name="connsiteX16" fmla="*/ 97217 w 97217"/>
                  <a:gd name="connsiteY16" fmla="*/ 150114 h 150209"/>
                  <a:gd name="connsiteX17" fmla="*/ 56845 w 97217"/>
                  <a:gd name="connsiteY17" fmla="*/ 150114 h 150209"/>
                  <a:gd name="connsiteX18" fmla="*/ 56845 w 97217"/>
                  <a:gd name="connsiteY18" fmla="*/ 146875 h 150209"/>
                  <a:gd name="connsiteX19" fmla="*/ 71033 w 97217"/>
                  <a:gd name="connsiteY19" fmla="*/ 142113 h 150209"/>
                  <a:gd name="connsiteX20" fmla="*/ 71033 w 97217"/>
                  <a:gd name="connsiteY20" fmla="*/ 90869 h 150209"/>
                  <a:gd name="connsiteX21" fmla="*/ 65034 w 97217"/>
                  <a:gd name="connsiteY21" fmla="*/ 75343 h 150209"/>
                  <a:gd name="connsiteX22" fmla="*/ 49608 w 97217"/>
                  <a:gd name="connsiteY22" fmla="*/ 70009 h 150209"/>
                  <a:gd name="connsiteX23" fmla="*/ 37325 w 97217"/>
                  <a:gd name="connsiteY23" fmla="*/ 72295 h 150209"/>
                  <a:gd name="connsiteX24" fmla="*/ 26661 w 97217"/>
                  <a:gd name="connsiteY24" fmla="*/ 78772 h 150209"/>
                  <a:gd name="connsiteX25" fmla="*/ 26661 w 97217"/>
                  <a:gd name="connsiteY25" fmla="*/ 142018 h 150209"/>
                  <a:gd name="connsiteX26" fmla="*/ 40848 w 97217"/>
                  <a:gd name="connsiteY26" fmla="*/ 146780 h 150209"/>
                  <a:gd name="connsiteX27" fmla="*/ 40848 w 97217"/>
                  <a:gd name="connsiteY27" fmla="*/ 150019 h 150209"/>
                  <a:gd name="connsiteX28" fmla="*/ 476 w 97217"/>
                  <a:gd name="connsiteY28" fmla="*/ 150019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150209">
                    <a:moveTo>
                      <a:pt x="476" y="150209"/>
                    </a:moveTo>
                    <a:lnTo>
                      <a:pt x="476" y="146971"/>
                    </a:lnTo>
                    <a:lnTo>
                      <a:pt x="13045" y="141923"/>
                    </a:lnTo>
                    <a:lnTo>
                      <a:pt x="13045" y="17431"/>
                    </a:lnTo>
                    <a:lnTo>
                      <a:pt x="0" y="9620"/>
                    </a:lnTo>
                    <a:lnTo>
                      <a:pt x="0" y="7620"/>
                    </a:lnTo>
                    <a:lnTo>
                      <a:pt x="25042" y="0"/>
                    </a:lnTo>
                    <a:lnTo>
                      <a:pt x="26661" y="0"/>
                    </a:lnTo>
                    <a:lnTo>
                      <a:pt x="26661" y="72676"/>
                    </a:lnTo>
                    <a:lnTo>
                      <a:pt x="27232" y="72676"/>
                    </a:lnTo>
                    <a:cubicBezTo>
                      <a:pt x="32279" y="67723"/>
                      <a:pt x="37135" y="64103"/>
                      <a:pt x="41705" y="61627"/>
                    </a:cubicBezTo>
                    <a:cubicBezTo>
                      <a:pt x="46276" y="59246"/>
                      <a:pt x="51418" y="58007"/>
                      <a:pt x="57035" y="58007"/>
                    </a:cubicBezTo>
                    <a:cubicBezTo>
                      <a:pt x="65034" y="58007"/>
                      <a:pt x="71604" y="60103"/>
                      <a:pt x="76841" y="64389"/>
                    </a:cubicBezTo>
                    <a:cubicBezTo>
                      <a:pt x="82078" y="68675"/>
                      <a:pt x="84649" y="74867"/>
                      <a:pt x="84649" y="82963"/>
                    </a:cubicBezTo>
                    <a:lnTo>
                      <a:pt x="84649" y="141827"/>
                    </a:lnTo>
                    <a:lnTo>
                      <a:pt x="97217" y="146875"/>
                    </a:lnTo>
                    <a:lnTo>
                      <a:pt x="97217" y="150114"/>
                    </a:lnTo>
                    <a:lnTo>
                      <a:pt x="56845" y="150114"/>
                    </a:lnTo>
                    <a:lnTo>
                      <a:pt x="56845" y="146875"/>
                    </a:lnTo>
                    <a:lnTo>
                      <a:pt x="71033" y="142113"/>
                    </a:lnTo>
                    <a:lnTo>
                      <a:pt x="71033" y="90869"/>
                    </a:lnTo>
                    <a:cubicBezTo>
                      <a:pt x="71033" y="84106"/>
                      <a:pt x="69033" y="78867"/>
                      <a:pt x="65034" y="75343"/>
                    </a:cubicBezTo>
                    <a:cubicBezTo>
                      <a:pt x="61035" y="71819"/>
                      <a:pt x="55893" y="70009"/>
                      <a:pt x="49608" y="70009"/>
                    </a:cubicBezTo>
                    <a:cubicBezTo>
                      <a:pt x="45895" y="70009"/>
                      <a:pt x="41801" y="70771"/>
                      <a:pt x="37325" y="72295"/>
                    </a:cubicBezTo>
                    <a:cubicBezTo>
                      <a:pt x="32850" y="73819"/>
                      <a:pt x="29327" y="76010"/>
                      <a:pt x="26661" y="78772"/>
                    </a:cubicBezTo>
                    <a:lnTo>
                      <a:pt x="26661" y="142018"/>
                    </a:lnTo>
                    <a:lnTo>
                      <a:pt x="40848" y="146780"/>
                    </a:lnTo>
                    <a:lnTo>
                      <a:pt x="40848" y="150019"/>
                    </a:lnTo>
                    <a:lnTo>
                      <a:pt x="476" y="150019"/>
                    </a:lnTo>
                    <a:close/>
                  </a:path>
                </a:pathLst>
              </a:custGeom>
              <a:solidFill>
                <a:srgbClr val="1D1D1B"/>
              </a:solidFill>
              <a:ln w="95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0B4036C5-FC33-D07F-B7A0-D077A5A3EE48}"/>
                  </a:ext>
                </a:extLst>
              </p:cNvPr>
              <p:cNvSpPr/>
              <p:nvPr/>
            </p:nvSpPr>
            <p:spPr>
              <a:xfrm>
                <a:off x="9632424" y="5258434"/>
                <a:ext cx="39896" cy="139636"/>
              </a:xfrm>
              <a:custGeom>
                <a:avLst/>
                <a:gdLst>
                  <a:gd name="connsiteX0" fmla="*/ 476 w 39896"/>
                  <a:gd name="connsiteY0" fmla="*/ 139637 h 139636"/>
                  <a:gd name="connsiteX1" fmla="*/ 476 w 39896"/>
                  <a:gd name="connsiteY1" fmla="*/ 136398 h 139636"/>
                  <a:gd name="connsiteX2" fmla="*/ 13045 w 39896"/>
                  <a:gd name="connsiteY2" fmla="*/ 131350 h 139636"/>
                  <a:gd name="connsiteX3" fmla="*/ 13045 w 39896"/>
                  <a:gd name="connsiteY3" fmla="*/ 64960 h 139636"/>
                  <a:gd name="connsiteX4" fmla="*/ 0 w 39896"/>
                  <a:gd name="connsiteY4" fmla="*/ 57150 h 139636"/>
                  <a:gd name="connsiteX5" fmla="*/ 0 w 39896"/>
                  <a:gd name="connsiteY5" fmla="*/ 55150 h 139636"/>
                  <a:gd name="connsiteX6" fmla="*/ 25042 w 39896"/>
                  <a:gd name="connsiteY6" fmla="*/ 47530 h 139636"/>
                  <a:gd name="connsiteX7" fmla="*/ 26661 w 39896"/>
                  <a:gd name="connsiteY7" fmla="*/ 47530 h 139636"/>
                  <a:gd name="connsiteX8" fmla="*/ 26661 w 39896"/>
                  <a:gd name="connsiteY8" fmla="*/ 131350 h 139636"/>
                  <a:gd name="connsiteX9" fmla="*/ 39896 w 39896"/>
                  <a:gd name="connsiteY9" fmla="*/ 136398 h 139636"/>
                  <a:gd name="connsiteX10" fmla="*/ 39896 w 39896"/>
                  <a:gd name="connsiteY10" fmla="*/ 139637 h 139636"/>
                  <a:gd name="connsiteX11" fmla="*/ 476 w 39896"/>
                  <a:gd name="connsiteY11" fmla="*/ 139637 h 139636"/>
                  <a:gd name="connsiteX12" fmla="*/ 18282 w 39896"/>
                  <a:gd name="connsiteY12" fmla="*/ 20384 h 139636"/>
                  <a:gd name="connsiteX13" fmla="*/ 10950 w 39896"/>
                  <a:gd name="connsiteY13" fmla="*/ 17526 h 139636"/>
                  <a:gd name="connsiteX14" fmla="*/ 8094 w 39896"/>
                  <a:gd name="connsiteY14" fmla="*/ 10192 h 139636"/>
                  <a:gd name="connsiteX15" fmla="*/ 10950 w 39896"/>
                  <a:gd name="connsiteY15" fmla="*/ 2762 h 139636"/>
                  <a:gd name="connsiteX16" fmla="*/ 18282 w 39896"/>
                  <a:gd name="connsiteY16" fmla="*/ 0 h 139636"/>
                  <a:gd name="connsiteX17" fmla="*/ 25709 w 39896"/>
                  <a:gd name="connsiteY17" fmla="*/ 2762 h 139636"/>
                  <a:gd name="connsiteX18" fmla="*/ 28470 w 39896"/>
                  <a:gd name="connsiteY18" fmla="*/ 10192 h 139636"/>
                  <a:gd name="connsiteX19" fmla="*/ 25709 w 39896"/>
                  <a:gd name="connsiteY19" fmla="*/ 17526 h 139636"/>
                  <a:gd name="connsiteX20" fmla="*/ 18282 w 39896"/>
                  <a:gd name="connsiteY20" fmla="*/ 20384 h 1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96" h="139636">
                    <a:moveTo>
                      <a:pt x="476" y="139637"/>
                    </a:moveTo>
                    <a:lnTo>
                      <a:pt x="476" y="136398"/>
                    </a:lnTo>
                    <a:lnTo>
                      <a:pt x="13045" y="131350"/>
                    </a:lnTo>
                    <a:lnTo>
                      <a:pt x="13045" y="64960"/>
                    </a:lnTo>
                    <a:lnTo>
                      <a:pt x="0" y="57150"/>
                    </a:lnTo>
                    <a:lnTo>
                      <a:pt x="0" y="55150"/>
                    </a:lnTo>
                    <a:lnTo>
                      <a:pt x="25042" y="47530"/>
                    </a:lnTo>
                    <a:lnTo>
                      <a:pt x="26661" y="47530"/>
                    </a:lnTo>
                    <a:lnTo>
                      <a:pt x="26661" y="131350"/>
                    </a:lnTo>
                    <a:lnTo>
                      <a:pt x="39896" y="136398"/>
                    </a:lnTo>
                    <a:lnTo>
                      <a:pt x="39896" y="139637"/>
                    </a:lnTo>
                    <a:lnTo>
                      <a:pt x="476" y="139637"/>
                    </a:lnTo>
                    <a:close/>
                    <a:moveTo>
                      <a:pt x="18282" y="20384"/>
                    </a:moveTo>
                    <a:cubicBezTo>
                      <a:pt x="15330" y="20384"/>
                      <a:pt x="12950" y="19431"/>
                      <a:pt x="10950" y="17526"/>
                    </a:cubicBezTo>
                    <a:cubicBezTo>
                      <a:pt x="9046" y="15621"/>
                      <a:pt x="8094" y="13145"/>
                      <a:pt x="8094" y="10192"/>
                    </a:cubicBezTo>
                    <a:cubicBezTo>
                      <a:pt x="8094" y="7239"/>
                      <a:pt x="9046" y="4667"/>
                      <a:pt x="10950" y="2762"/>
                    </a:cubicBezTo>
                    <a:cubicBezTo>
                      <a:pt x="12854" y="857"/>
                      <a:pt x="15330" y="0"/>
                      <a:pt x="18282" y="0"/>
                    </a:cubicBezTo>
                    <a:cubicBezTo>
                      <a:pt x="21234" y="0"/>
                      <a:pt x="23804" y="953"/>
                      <a:pt x="25709" y="2762"/>
                    </a:cubicBezTo>
                    <a:cubicBezTo>
                      <a:pt x="27613" y="4667"/>
                      <a:pt x="28470" y="7144"/>
                      <a:pt x="28470" y="10192"/>
                    </a:cubicBezTo>
                    <a:cubicBezTo>
                      <a:pt x="28470" y="13240"/>
                      <a:pt x="27518" y="15526"/>
                      <a:pt x="25709" y="17526"/>
                    </a:cubicBezTo>
                    <a:cubicBezTo>
                      <a:pt x="23804" y="19431"/>
                      <a:pt x="21329" y="20384"/>
                      <a:pt x="18282" y="20384"/>
                    </a:cubicBezTo>
                    <a:close/>
                  </a:path>
                </a:pathLst>
              </a:custGeom>
              <a:solidFill>
                <a:srgbClr val="1D1D1B"/>
              </a:solidFill>
              <a:ln w="95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190A80D3-6304-436F-0020-E96A148D7286}"/>
                  </a:ext>
                </a:extLst>
              </p:cNvPr>
              <p:cNvSpPr/>
              <p:nvPr/>
            </p:nvSpPr>
            <p:spPr>
              <a:xfrm>
                <a:off x="9683461" y="5306155"/>
                <a:ext cx="92075" cy="138207"/>
              </a:xfrm>
              <a:custGeom>
                <a:avLst/>
                <a:gdLst>
                  <a:gd name="connsiteX0" fmla="*/ 476 w 92075"/>
                  <a:gd name="connsiteY0" fmla="*/ 138017 h 138207"/>
                  <a:gd name="connsiteX1" fmla="*/ 476 w 92075"/>
                  <a:gd name="connsiteY1" fmla="*/ 134779 h 138207"/>
                  <a:gd name="connsiteX2" fmla="*/ 13045 w 92075"/>
                  <a:gd name="connsiteY2" fmla="*/ 129730 h 138207"/>
                  <a:gd name="connsiteX3" fmla="*/ 13045 w 92075"/>
                  <a:gd name="connsiteY3" fmla="*/ 17335 h 138207"/>
                  <a:gd name="connsiteX4" fmla="*/ 0 w 92075"/>
                  <a:gd name="connsiteY4" fmla="*/ 10573 h 138207"/>
                  <a:gd name="connsiteX5" fmla="*/ 0 w 92075"/>
                  <a:gd name="connsiteY5" fmla="*/ 8382 h 138207"/>
                  <a:gd name="connsiteX6" fmla="*/ 23424 w 92075"/>
                  <a:gd name="connsiteY6" fmla="*/ 0 h 138207"/>
                  <a:gd name="connsiteX7" fmla="*/ 25042 w 92075"/>
                  <a:gd name="connsiteY7" fmla="*/ 0 h 138207"/>
                  <a:gd name="connsiteX8" fmla="*/ 26280 w 92075"/>
                  <a:gd name="connsiteY8" fmla="*/ 12192 h 138207"/>
                  <a:gd name="connsiteX9" fmla="*/ 27518 w 92075"/>
                  <a:gd name="connsiteY9" fmla="*/ 12192 h 138207"/>
                  <a:gd name="connsiteX10" fmla="*/ 42181 w 92075"/>
                  <a:gd name="connsiteY10" fmla="*/ 2857 h 138207"/>
                  <a:gd name="connsiteX11" fmla="*/ 57511 w 92075"/>
                  <a:gd name="connsiteY11" fmla="*/ 0 h 138207"/>
                  <a:gd name="connsiteX12" fmla="*/ 75317 w 92075"/>
                  <a:gd name="connsiteY12" fmla="*/ 5239 h 138207"/>
                  <a:gd name="connsiteX13" fmla="*/ 87600 w 92075"/>
                  <a:gd name="connsiteY13" fmla="*/ 19907 h 138207"/>
                  <a:gd name="connsiteX14" fmla="*/ 92076 w 92075"/>
                  <a:gd name="connsiteY14" fmla="*/ 42577 h 138207"/>
                  <a:gd name="connsiteX15" fmla="*/ 85887 w 92075"/>
                  <a:gd name="connsiteY15" fmla="*/ 70485 h 138207"/>
                  <a:gd name="connsiteX16" fmla="*/ 69319 w 92075"/>
                  <a:gd name="connsiteY16" fmla="*/ 88011 h 138207"/>
                  <a:gd name="connsiteX17" fmla="*/ 46276 w 92075"/>
                  <a:gd name="connsiteY17" fmla="*/ 94012 h 138207"/>
                  <a:gd name="connsiteX18" fmla="*/ 35992 w 92075"/>
                  <a:gd name="connsiteY18" fmla="*/ 93155 h 138207"/>
                  <a:gd name="connsiteX19" fmla="*/ 26661 w 92075"/>
                  <a:gd name="connsiteY19" fmla="*/ 90869 h 138207"/>
                  <a:gd name="connsiteX20" fmla="*/ 26661 w 92075"/>
                  <a:gd name="connsiteY20" fmla="*/ 129921 h 138207"/>
                  <a:gd name="connsiteX21" fmla="*/ 40848 w 92075"/>
                  <a:gd name="connsiteY21" fmla="*/ 134969 h 138207"/>
                  <a:gd name="connsiteX22" fmla="*/ 40848 w 92075"/>
                  <a:gd name="connsiteY22" fmla="*/ 138208 h 138207"/>
                  <a:gd name="connsiteX23" fmla="*/ 476 w 92075"/>
                  <a:gd name="connsiteY23" fmla="*/ 138208 h 138207"/>
                  <a:gd name="connsiteX24" fmla="*/ 48656 w 92075"/>
                  <a:gd name="connsiteY24" fmla="*/ 10954 h 138207"/>
                  <a:gd name="connsiteX25" fmla="*/ 26661 w 92075"/>
                  <a:gd name="connsiteY25" fmla="*/ 18574 h 138207"/>
                  <a:gd name="connsiteX26" fmla="*/ 26661 w 92075"/>
                  <a:gd name="connsiteY26" fmla="*/ 77819 h 138207"/>
                  <a:gd name="connsiteX27" fmla="*/ 38849 w 92075"/>
                  <a:gd name="connsiteY27" fmla="*/ 84296 h 138207"/>
                  <a:gd name="connsiteX28" fmla="*/ 52465 w 92075"/>
                  <a:gd name="connsiteY28" fmla="*/ 86201 h 138207"/>
                  <a:gd name="connsiteX29" fmla="*/ 65700 w 92075"/>
                  <a:gd name="connsiteY29" fmla="*/ 82391 h 138207"/>
                  <a:gd name="connsiteX30" fmla="*/ 75317 w 92075"/>
                  <a:gd name="connsiteY30" fmla="*/ 70104 h 138207"/>
                  <a:gd name="connsiteX31" fmla="*/ 78935 w 92075"/>
                  <a:gd name="connsiteY31" fmla="*/ 47816 h 138207"/>
                  <a:gd name="connsiteX32" fmla="*/ 74746 w 92075"/>
                  <a:gd name="connsiteY32" fmla="*/ 26860 h 138207"/>
                  <a:gd name="connsiteX33" fmla="*/ 63606 w 92075"/>
                  <a:gd name="connsiteY33" fmla="*/ 14859 h 138207"/>
                  <a:gd name="connsiteX34" fmla="*/ 48752 w 92075"/>
                  <a:gd name="connsiteY34" fmla="*/ 10954 h 13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075" h="138207">
                    <a:moveTo>
                      <a:pt x="476" y="138017"/>
                    </a:moveTo>
                    <a:lnTo>
                      <a:pt x="476" y="134779"/>
                    </a:lnTo>
                    <a:lnTo>
                      <a:pt x="13045" y="129730"/>
                    </a:lnTo>
                    <a:lnTo>
                      <a:pt x="13045" y="17335"/>
                    </a:lnTo>
                    <a:lnTo>
                      <a:pt x="0" y="10573"/>
                    </a:lnTo>
                    <a:lnTo>
                      <a:pt x="0" y="8382"/>
                    </a:lnTo>
                    <a:lnTo>
                      <a:pt x="23424" y="0"/>
                    </a:lnTo>
                    <a:lnTo>
                      <a:pt x="25042" y="0"/>
                    </a:lnTo>
                    <a:lnTo>
                      <a:pt x="26280" y="12192"/>
                    </a:lnTo>
                    <a:lnTo>
                      <a:pt x="27518" y="12192"/>
                    </a:lnTo>
                    <a:cubicBezTo>
                      <a:pt x="32564" y="7906"/>
                      <a:pt x="37516" y="4858"/>
                      <a:pt x="42181" y="2857"/>
                    </a:cubicBezTo>
                    <a:cubicBezTo>
                      <a:pt x="46942" y="953"/>
                      <a:pt x="51989" y="0"/>
                      <a:pt x="57511" y="0"/>
                    </a:cubicBezTo>
                    <a:cubicBezTo>
                      <a:pt x="64177" y="0"/>
                      <a:pt x="70080" y="1715"/>
                      <a:pt x="75317" y="5239"/>
                    </a:cubicBezTo>
                    <a:cubicBezTo>
                      <a:pt x="80554" y="8668"/>
                      <a:pt x="84649" y="13621"/>
                      <a:pt x="87600" y="19907"/>
                    </a:cubicBezTo>
                    <a:cubicBezTo>
                      <a:pt x="90647" y="26289"/>
                      <a:pt x="92076" y="33814"/>
                      <a:pt x="92076" y="42577"/>
                    </a:cubicBezTo>
                    <a:cubicBezTo>
                      <a:pt x="92076" y="53531"/>
                      <a:pt x="89981" y="62770"/>
                      <a:pt x="85887" y="70485"/>
                    </a:cubicBezTo>
                    <a:cubicBezTo>
                      <a:pt x="81792" y="78105"/>
                      <a:pt x="76174" y="84011"/>
                      <a:pt x="69319" y="88011"/>
                    </a:cubicBezTo>
                    <a:cubicBezTo>
                      <a:pt x="62463" y="92012"/>
                      <a:pt x="54750" y="94012"/>
                      <a:pt x="46276" y="94012"/>
                    </a:cubicBezTo>
                    <a:cubicBezTo>
                      <a:pt x="42657" y="94012"/>
                      <a:pt x="39230" y="93726"/>
                      <a:pt x="35992" y="93155"/>
                    </a:cubicBezTo>
                    <a:cubicBezTo>
                      <a:pt x="32755" y="92583"/>
                      <a:pt x="29613" y="91821"/>
                      <a:pt x="26661" y="90869"/>
                    </a:cubicBezTo>
                    <a:lnTo>
                      <a:pt x="26661" y="129921"/>
                    </a:lnTo>
                    <a:lnTo>
                      <a:pt x="40848" y="134969"/>
                    </a:lnTo>
                    <a:lnTo>
                      <a:pt x="40848" y="138208"/>
                    </a:lnTo>
                    <a:lnTo>
                      <a:pt x="476" y="138208"/>
                    </a:lnTo>
                    <a:close/>
                    <a:moveTo>
                      <a:pt x="48656" y="10954"/>
                    </a:moveTo>
                    <a:cubicBezTo>
                      <a:pt x="40658" y="10954"/>
                      <a:pt x="33326" y="13526"/>
                      <a:pt x="26661" y="18574"/>
                    </a:cubicBezTo>
                    <a:lnTo>
                      <a:pt x="26661" y="77819"/>
                    </a:lnTo>
                    <a:cubicBezTo>
                      <a:pt x="30660" y="80867"/>
                      <a:pt x="34754" y="83058"/>
                      <a:pt x="38849" y="84296"/>
                    </a:cubicBezTo>
                    <a:cubicBezTo>
                      <a:pt x="42943" y="85534"/>
                      <a:pt x="47514" y="86201"/>
                      <a:pt x="52465" y="86201"/>
                    </a:cubicBezTo>
                    <a:cubicBezTo>
                      <a:pt x="57416" y="86201"/>
                      <a:pt x="61701" y="84963"/>
                      <a:pt x="65700" y="82391"/>
                    </a:cubicBezTo>
                    <a:cubicBezTo>
                      <a:pt x="69699" y="79820"/>
                      <a:pt x="72937" y="75724"/>
                      <a:pt x="75317" y="70104"/>
                    </a:cubicBezTo>
                    <a:cubicBezTo>
                      <a:pt x="77698" y="64389"/>
                      <a:pt x="78935" y="56959"/>
                      <a:pt x="78935" y="47816"/>
                    </a:cubicBezTo>
                    <a:cubicBezTo>
                      <a:pt x="78935" y="39243"/>
                      <a:pt x="77507" y="32290"/>
                      <a:pt x="74746" y="26860"/>
                    </a:cubicBezTo>
                    <a:cubicBezTo>
                      <a:pt x="71985" y="21431"/>
                      <a:pt x="68271" y="17431"/>
                      <a:pt x="63606" y="14859"/>
                    </a:cubicBezTo>
                    <a:cubicBezTo>
                      <a:pt x="59035" y="12287"/>
                      <a:pt x="54084" y="10954"/>
                      <a:pt x="48752" y="10954"/>
                    </a:cubicBezTo>
                    <a:close/>
                  </a:path>
                </a:pathLst>
              </a:custGeom>
              <a:solidFill>
                <a:srgbClr val="1D1D1B"/>
              </a:solidFill>
              <a:ln w="95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6A048E28-A5FF-CC93-6B0B-63F180DF1A08}"/>
                  </a:ext>
                </a:extLst>
              </p:cNvPr>
              <p:cNvSpPr/>
              <p:nvPr/>
            </p:nvSpPr>
            <p:spPr>
              <a:xfrm>
                <a:off x="9826764" y="5308060"/>
                <a:ext cx="153491" cy="90487"/>
              </a:xfrm>
              <a:custGeom>
                <a:avLst/>
                <a:gdLst>
                  <a:gd name="connsiteX0" fmla="*/ 43038 w 153491"/>
                  <a:gd name="connsiteY0" fmla="*/ 90488 h 90487"/>
                  <a:gd name="connsiteX1" fmla="*/ 13045 w 153491"/>
                  <a:gd name="connsiteY1" fmla="*/ 8477 h 90487"/>
                  <a:gd name="connsiteX2" fmla="*/ 0 w 153491"/>
                  <a:gd name="connsiteY2" fmla="*/ 3239 h 90487"/>
                  <a:gd name="connsiteX3" fmla="*/ 0 w 153491"/>
                  <a:gd name="connsiteY3" fmla="*/ 0 h 90487"/>
                  <a:gd name="connsiteX4" fmla="*/ 43991 w 153491"/>
                  <a:gd name="connsiteY4" fmla="*/ 0 h 90487"/>
                  <a:gd name="connsiteX5" fmla="*/ 43991 w 153491"/>
                  <a:gd name="connsiteY5" fmla="*/ 3239 h 90487"/>
                  <a:gd name="connsiteX6" fmla="*/ 27994 w 153491"/>
                  <a:gd name="connsiteY6" fmla="*/ 8001 h 90487"/>
                  <a:gd name="connsiteX7" fmla="*/ 27994 w 153491"/>
                  <a:gd name="connsiteY7" fmla="*/ 8953 h 90487"/>
                  <a:gd name="connsiteX8" fmla="*/ 49037 w 153491"/>
                  <a:gd name="connsiteY8" fmla="*/ 70199 h 90487"/>
                  <a:gd name="connsiteX9" fmla="*/ 49608 w 153491"/>
                  <a:gd name="connsiteY9" fmla="*/ 70199 h 90487"/>
                  <a:gd name="connsiteX10" fmla="*/ 77984 w 153491"/>
                  <a:gd name="connsiteY10" fmla="*/ 0 h 90487"/>
                  <a:gd name="connsiteX11" fmla="*/ 81602 w 153491"/>
                  <a:gd name="connsiteY11" fmla="*/ 0 h 90487"/>
                  <a:gd name="connsiteX12" fmla="*/ 109977 w 153491"/>
                  <a:gd name="connsiteY12" fmla="*/ 69628 h 90487"/>
                  <a:gd name="connsiteX13" fmla="*/ 110739 w 153491"/>
                  <a:gd name="connsiteY13" fmla="*/ 69628 h 90487"/>
                  <a:gd name="connsiteX14" fmla="*/ 131115 w 153491"/>
                  <a:gd name="connsiteY14" fmla="*/ 9811 h 90487"/>
                  <a:gd name="connsiteX15" fmla="*/ 131115 w 153491"/>
                  <a:gd name="connsiteY15" fmla="*/ 8858 h 90487"/>
                  <a:gd name="connsiteX16" fmla="*/ 115880 w 153491"/>
                  <a:gd name="connsiteY16" fmla="*/ 3239 h 90487"/>
                  <a:gd name="connsiteX17" fmla="*/ 115880 w 153491"/>
                  <a:gd name="connsiteY17" fmla="*/ 0 h 90487"/>
                  <a:gd name="connsiteX18" fmla="*/ 153491 w 153491"/>
                  <a:gd name="connsiteY18" fmla="*/ 0 h 90487"/>
                  <a:gd name="connsiteX19" fmla="*/ 153491 w 153491"/>
                  <a:gd name="connsiteY19" fmla="*/ 3239 h 90487"/>
                  <a:gd name="connsiteX20" fmla="*/ 139494 w 153491"/>
                  <a:gd name="connsiteY20" fmla="*/ 8858 h 90487"/>
                  <a:gd name="connsiteX21" fmla="*/ 107882 w 153491"/>
                  <a:gd name="connsiteY21" fmla="*/ 90488 h 90487"/>
                  <a:gd name="connsiteX22" fmla="*/ 104454 w 153491"/>
                  <a:gd name="connsiteY22" fmla="*/ 90488 h 90487"/>
                  <a:gd name="connsiteX23" fmla="*/ 75889 w 153491"/>
                  <a:gd name="connsiteY23" fmla="*/ 22098 h 90487"/>
                  <a:gd name="connsiteX24" fmla="*/ 46276 w 153491"/>
                  <a:gd name="connsiteY24" fmla="*/ 90488 h 90487"/>
                  <a:gd name="connsiteX25" fmla="*/ 42848 w 153491"/>
                  <a:gd name="connsiteY25" fmla="*/ 90488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3491" h="90487">
                    <a:moveTo>
                      <a:pt x="43038" y="90488"/>
                    </a:moveTo>
                    <a:lnTo>
                      <a:pt x="13045" y="8477"/>
                    </a:lnTo>
                    <a:lnTo>
                      <a:pt x="0" y="3239"/>
                    </a:lnTo>
                    <a:lnTo>
                      <a:pt x="0" y="0"/>
                    </a:lnTo>
                    <a:lnTo>
                      <a:pt x="43991" y="0"/>
                    </a:lnTo>
                    <a:lnTo>
                      <a:pt x="43991" y="3239"/>
                    </a:lnTo>
                    <a:lnTo>
                      <a:pt x="27994" y="8001"/>
                    </a:lnTo>
                    <a:lnTo>
                      <a:pt x="27994" y="8953"/>
                    </a:lnTo>
                    <a:lnTo>
                      <a:pt x="49037" y="70199"/>
                    </a:lnTo>
                    <a:lnTo>
                      <a:pt x="49608" y="70199"/>
                    </a:lnTo>
                    <a:lnTo>
                      <a:pt x="77984" y="0"/>
                    </a:lnTo>
                    <a:lnTo>
                      <a:pt x="81602" y="0"/>
                    </a:lnTo>
                    <a:lnTo>
                      <a:pt x="109977" y="69628"/>
                    </a:lnTo>
                    <a:lnTo>
                      <a:pt x="110739" y="69628"/>
                    </a:lnTo>
                    <a:lnTo>
                      <a:pt x="131115" y="9811"/>
                    </a:lnTo>
                    <a:lnTo>
                      <a:pt x="131115" y="8858"/>
                    </a:lnTo>
                    <a:lnTo>
                      <a:pt x="115880" y="3239"/>
                    </a:lnTo>
                    <a:lnTo>
                      <a:pt x="115880" y="0"/>
                    </a:lnTo>
                    <a:lnTo>
                      <a:pt x="153491" y="0"/>
                    </a:lnTo>
                    <a:lnTo>
                      <a:pt x="153491" y="3239"/>
                    </a:lnTo>
                    <a:lnTo>
                      <a:pt x="139494" y="8858"/>
                    </a:lnTo>
                    <a:lnTo>
                      <a:pt x="107882" y="90488"/>
                    </a:lnTo>
                    <a:lnTo>
                      <a:pt x="104454" y="90488"/>
                    </a:lnTo>
                    <a:lnTo>
                      <a:pt x="75889" y="22098"/>
                    </a:lnTo>
                    <a:lnTo>
                      <a:pt x="46276" y="90488"/>
                    </a:lnTo>
                    <a:lnTo>
                      <a:pt x="42848" y="90488"/>
                    </a:lnTo>
                    <a:close/>
                  </a:path>
                </a:pathLst>
              </a:custGeom>
              <a:solidFill>
                <a:srgbClr val="1D1D1B"/>
              </a:solidFill>
              <a:ln w="95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CE289C9F-61ED-D823-184E-DD3BCFA1FEBF}"/>
                  </a:ext>
                </a:extLst>
              </p:cNvPr>
              <p:cNvSpPr/>
              <p:nvPr/>
            </p:nvSpPr>
            <p:spPr>
              <a:xfrm>
                <a:off x="9991110" y="5258434"/>
                <a:ext cx="39896" cy="139636"/>
              </a:xfrm>
              <a:custGeom>
                <a:avLst/>
                <a:gdLst>
                  <a:gd name="connsiteX0" fmla="*/ 476 w 39896"/>
                  <a:gd name="connsiteY0" fmla="*/ 139637 h 139636"/>
                  <a:gd name="connsiteX1" fmla="*/ 476 w 39896"/>
                  <a:gd name="connsiteY1" fmla="*/ 136398 h 139636"/>
                  <a:gd name="connsiteX2" fmla="*/ 13045 w 39896"/>
                  <a:gd name="connsiteY2" fmla="*/ 131350 h 139636"/>
                  <a:gd name="connsiteX3" fmla="*/ 13045 w 39896"/>
                  <a:gd name="connsiteY3" fmla="*/ 64960 h 139636"/>
                  <a:gd name="connsiteX4" fmla="*/ 0 w 39896"/>
                  <a:gd name="connsiteY4" fmla="*/ 57150 h 139636"/>
                  <a:gd name="connsiteX5" fmla="*/ 0 w 39896"/>
                  <a:gd name="connsiteY5" fmla="*/ 55150 h 139636"/>
                  <a:gd name="connsiteX6" fmla="*/ 25042 w 39896"/>
                  <a:gd name="connsiteY6" fmla="*/ 47530 h 139636"/>
                  <a:gd name="connsiteX7" fmla="*/ 26661 w 39896"/>
                  <a:gd name="connsiteY7" fmla="*/ 47530 h 139636"/>
                  <a:gd name="connsiteX8" fmla="*/ 26661 w 39896"/>
                  <a:gd name="connsiteY8" fmla="*/ 131350 h 139636"/>
                  <a:gd name="connsiteX9" fmla="*/ 39896 w 39896"/>
                  <a:gd name="connsiteY9" fmla="*/ 136398 h 139636"/>
                  <a:gd name="connsiteX10" fmla="*/ 39896 w 39896"/>
                  <a:gd name="connsiteY10" fmla="*/ 139637 h 139636"/>
                  <a:gd name="connsiteX11" fmla="*/ 476 w 39896"/>
                  <a:gd name="connsiteY11" fmla="*/ 139637 h 139636"/>
                  <a:gd name="connsiteX12" fmla="*/ 18282 w 39896"/>
                  <a:gd name="connsiteY12" fmla="*/ 20384 h 139636"/>
                  <a:gd name="connsiteX13" fmla="*/ 10950 w 39896"/>
                  <a:gd name="connsiteY13" fmla="*/ 17526 h 139636"/>
                  <a:gd name="connsiteX14" fmla="*/ 8094 w 39896"/>
                  <a:gd name="connsiteY14" fmla="*/ 10192 h 139636"/>
                  <a:gd name="connsiteX15" fmla="*/ 10950 w 39896"/>
                  <a:gd name="connsiteY15" fmla="*/ 2762 h 139636"/>
                  <a:gd name="connsiteX16" fmla="*/ 18282 w 39896"/>
                  <a:gd name="connsiteY16" fmla="*/ 0 h 139636"/>
                  <a:gd name="connsiteX17" fmla="*/ 25709 w 39896"/>
                  <a:gd name="connsiteY17" fmla="*/ 2762 h 139636"/>
                  <a:gd name="connsiteX18" fmla="*/ 28470 w 39896"/>
                  <a:gd name="connsiteY18" fmla="*/ 10192 h 139636"/>
                  <a:gd name="connsiteX19" fmla="*/ 25709 w 39896"/>
                  <a:gd name="connsiteY19" fmla="*/ 17526 h 139636"/>
                  <a:gd name="connsiteX20" fmla="*/ 18282 w 39896"/>
                  <a:gd name="connsiteY20" fmla="*/ 20384 h 1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96" h="139636">
                    <a:moveTo>
                      <a:pt x="476" y="139637"/>
                    </a:moveTo>
                    <a:lnTo>
                      <a:pt x="476" y="136398"/>
                    </a:lnTo>
                    <a:lnTo>
                      <a:pt x="13045" y="131350"/>
                    </a:lnTo>
                    <a:lnTo>
                      <a:pt x="13045" y="64960"/>
                    </a:lnTo>
                    <a:lnTo>
                      <a:pt x="0" y="57150"/>
                    </a:lnTo>
                    <a:lnTo>
                      <a:pt x="0" y="55150"/>
                    </a:lnTo>
                    <a:lnTo>
                      <a:pt x="25042" y="47530"/>
                    </a:lnTo>
                    <a:lnTo>
                      <a:pt x="26661" y="47530"/>
                    </a:lnTo>
                    <a:lnTo>
                      <a:pt x="26661" y="131350"/>
                    </a:lnTo>
                    <a:lnTo>
                      <a:pt x="39896" y="136398"/>
                    </a:lnTo>
                    <a:lnTo>
                      <a:pt x="39896" y="139637"/>
                    </a:lnTo>
                    <a:lnTo>
                      <a:pt x="476" y="139637"/>
                    </a:lnTo>
                    <a:close/>
                    <a:moveTo>
                      <a:pt x="18282" y="20384"/>
                    </a:moveTo>
                    <a:cubicBezTo>
                      <a:pt x="15330" y="20384"/>
                      <a:pt x="12950" y="19431"/>
                      <a:pt x="10950" y="17526"/>
                    </a:cubicBezTo>
                    <a:cubicBezTo>
                      <a:pt x="9046" y="15621"/>
                      <a:pt x="8094" y="13145"/>
                      <a:pt x="8094" y="10192"/>
                    </a:cubicBezTo>
                    <a:cubicBezTo>
                      <a:pt x="8094" y="7239"/>
                      <a:pt x="9046" y="4667"/>
                      <a:pt x="10950" y="2762"/>
                    </a:cubicBezTo>
                    <a:cubicBezTo>
                      <a:pt x="12854" y="857"/>
                      <a:pt x="15330" y="0"/>
                      <a:pt x="18282" y="0"/>
                    </a:cubicBezTo>
                    <a:cubicBezTo>
                      <a:pt x="21233" y="0"/>
                      <a:pt x="23804" y="953"/>
                      <a:pt x="25709" y="2762"/>
                    </a:cubicBezTo>
                    <a:cubicBezTo>
                      <a:pt x="27613" y="4667"/>
                      <a:pt x="28470" y="7144"/>
                      <a:pt x="28470" y="10192"/>
                    </a:cubicBezTo>
                    <a:cubicBezTo>
                      <a:pt x="28470" y="13240"/>
                      <a:pt x="27518" y="15526"/>
                      <a:pt x="25709" y="17526"/>
                    </a:cubicBezTo>
                    <a:cubicBezTo>
                      <a:pt x="23804" y="19431"/>
                      <a:pt x="21329" y="20384"/>
                      <a:pt x="18282" y="20384"/>
                    </a:cubicBezTo>
                    <a:close/>
                  </a:path>
                </a:pathLst>
              </a:custGeom>
              <a:solidFill>
                <a:srgbClr val="1D1D1B"/>
              </a:solidFill>
              <a:ln w="95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C84DAC5A-889C-6AAF-34BC-D403FFB5BC20}"/>
                  </a:ext>
                </a:extLst>
              </p:cNvPr>
              <p:cNvSpPr/>
              <p:nvPr/>
            </p:nvSpPr>
            <p:spPr>
              <a:xfrm>
                <a:off x="10039005" y="5286057"/>
                <a:ext cx="59225" cy="114014"/>
              </a:xfrm>
              <a:custGeom>
                <a:avLst/>
                <a:gdLst>
                  <a:gd name="connsiteX0" fmla="*/ 37135 w 59225"/>
                  <a:gd name="connsiteY0" fmla="*/ 114014 h 114014"/>
                  <a:gd name="connsiteX1" fmla="*/ 22662 w 59225"/>
                  <a:gd name="connsiteY1" fmla="*/ 108776 h 114014"/>
                  <a:gd name="connsiteX2" fmla="*/ 16758 w 59225"/>
                  <a:gd name="connsiteY2" fmla="*/ 94202 h 114014"/>
                  <a:gd name="connsiteX3" fmla="*/ 16758 w 59225"/>
                  <a:gd name="connsiteY3" fmla="*/ 30385 h 114014"/>
                  <a:gd name="connsiteX4" fmla="*/ 0 w 59225"/>
                  <a:gd name="connsiteY4" fmla="*/ 30385 h 114014"/>
                  <a:gd name="connsiteX5" fmla="*/ 0 w 59225"/>
                  <a:gd name="connsiteY5" fmla="*/ 28766 h 114014"/>
                  <a:gd name="connsiteX6" fmla="*/ 17806 w 59225"/>
                  <a:gd name="connsiteY6" fmla="*/ 22003 h 114014"/>
                  <a:gd name="connsiteX7" fmla="*/ 28851 w 59225"/>
                  <a:gd name="connsiteY7" fmla="*/ 0 h 114014"/>
                  <a:gd name="connsiteX8" fmla="*/ 30470 w 59225"/>
                  <a:gd name="connsiteY8" fmla="*/ 0 h 114014"/>
                  <a:gd name="connsiteX9" fmla="*/ 30470 w 59225"/>
                  <a:gd name="connsiteY9" fmla="*/ 22003 h 114014"/>
                  <a:gd name="connsiteX10" fmla="*/ 56845 w 59225"/>
                  <a:gd name="connsiteY10" fmla="*/ 22003 h 114014"/>
                  <a:gd name="connsiteX11" fmla="*/ 56845 w 59225"/>
                  <a:gd name="connsiteY11" fmla="*/ 30385 h 114014"/>
                  <a:gd name="connsiteX12" fmla="*/ 30470 w 59225"/>
                  <a:gd name="connsiteY12" fmla="*/ 30385 h 114014"/>
                  <a:gd name="connsiteX13" fmla="*/ 30470 w 59225"/>
                  <a:gd name="connsiteY13" fmla="*/ 92012 h 114014"/>
                  <a:gd name="connsiteX14" fmla="*/ 34659 w 59225"/>
                  <a:gd name="connsiteY14" fmla="*/ 100298 h 114014"/>
                  <a:gd name="connsiteX15" fmla="*/ 45229 w 59225"/>
                  <a:gd name="connsiteY15" fmla="*/ 102965 h 114014"/>
                  <a:gd name="connsiteX16" fmla="*/ 52656 w 59225"/>
                  <a:gd name="connsiteY16" fmla="*/ 102299 h 114014"/>
                  <a:gd name="connsiteX17" fmla="*/ 58845 w 59225"/>
                  <a:gd name="connsiteY17" fmla="*/ 100584 h 114014"/>
                  <a:gd name="connsiteX18" fmla="*/ 59226 w 59225"/>
                  <a:gd name="connsiteY18" fmla="*/ 100775 h 114014"/>
                  <a:gd name="connsiteX19" fmla="*/ 59226 w 59225"/>
                  <a:gd name="connsiteY19" fmla="*/ 102203 h 114014"/>
                  <a:gd name="connsiteX20" fmla="*/ 51703 w 59225"/>
                  <a:gd name="connsiteY20" fmla="*/ 110109 h 114014"/>
                  <a:gd name="connsiteX21" fmla="*/ 37230 w 59225"/>
                  <a:gd name="connsiteY21" fmla="*/ 114014 h 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25" h="114014">
                    <a:moveTo>
                      <a:pt x="37135" y="114014"/>
                    </a:moveTo>
                    <a:cubicBezTo>
                      <a:pt x="31422" y="114014"/>
                      <a:pt x="26566" y="112300"/>
                      <a:pt x="22662" y="108776"/>
                    </a:cubicBezTo>
                    <a:cubicBezTo>
                      <a:pt x="18758" y="105251"/>
                      <a:pt x="16758" y="100394"/>
                      <a:pt x="16758" y="94202"/>
                    </a:cubicBezTo>
                    <a:lnTo>
                      <a:pt x="16758" y="30385"/>
                    </a:lnTo>
                    <a:lnTo>
                      <a:pt x="0" y="30385"/>
                    </a:lnTo>
                    <a:lnTo>
                      <a:pt x="0" y="28766"/>
                    </a:lnTo>
                    <a:lnTo>
                      <a:pt x="17806" y="22003"/>
                    </a:lnTo>
                    <a:lnTo>
                      <a:pt x="28851" y="0"/>
                    </a:lnTo>
                    <a:lnTo>
                      <a:pt x="30470" y="0"/>
                    </a:lnTo>
                    <a:lnTo>
                      <a:pt x="30470" y="22003"/>
                    </a:lnTo>
                    <a:lnTo>
                      <a:pt x="56845" y="22003"/>
                    </a:lnTo>
                    <a:lnTo>
                      <a:pt x="56845" y="30385"/>
                    </a:lnTo>
                    <a:lnTo>
                      <a:pt x="30470" y="30385"/>
                    </a:lnTo>
                    <a:lnTo>
                      <a:pt x="30470" y="92012"/>
                    </a:lnTo>
                    <a:cubicBezTo>
                      <a:pt x="30470" y="95726"/>
                      <a:pt x="31898" y="98489"/>
                      <a:pt x="34659" y="100298"/>
                    </a:cubicBezTo>
                    <a:cubicBezTo>
                      <a:pt x="37421" y="102108"/>
                      <a:pt x="41039" y="102965"/>
                      <a:pt x="45229" y="102965"/>
                    </a:cubicBezTo>
                    <a:cubicBezTo>
                      <a:pt x="47895" y="102965"/>
                      <a:pt x="50370" y="102775"/>
                      <a:pt x="52656" y="102299"/>
                    </a:cubicBezTo>
                    <a:cubicBezTo>
                      <a:pt x="54941" y="101822"/>
                      <a:pt x="56940" y="101251"/>
                      <a:pt x="58845" y="100584"/>
                    </a:cubicBezTo>
                    <a:lnTo>
                      <a:pt x="59226" y="100775"/>
                    </a:lnTo>
                    <a:lnTo>
                      <a:pt x="59226" y="102203"/>
                    </a:lnTo>
                    <a:cubicBezTo>
                      <a:pt x="57892" y="104870"/>
                      <a:pt x="55417" y="107537"/>
                      <a:pt x="51703" y="110109"/>
                    </a:cubicBezTo>
                    <a:cubicBezTo>
                      <a:pt x="47990" y="112681"/>
                      <a:pt x="43229" y="114014"/>
                      <a:pt x="37230" y="114014"/>
                    </a:cubicBezTo>
                    <a:close/>
                  </a:path>
                </a:pathLst>
              </a:custGeom>
              <a:solidFill>
                <a:srgbClr val="1D1D1B"/>
              </a:solidFill>
              <a:ln w="95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26D214CC-98C7-59D0-703A-C9B973AFCA68}"/>
                  </a:ext>
                </a:extLst>
              </p:cNvPr>
              <p:cNvSpPr/>
              <p:nvPr/>
            </p:nvSpPr>
            <p:spPr>
              <a:xfrm>
                <a:off x="10112132" y="5247862"/>
                <a:ext cx="97217" cy="150209"/>
              </a:xfrm>
              <a:custGeom>
                <a:avLst/>
                <a:gdLst>
                  <a:gd name="connsiteX0" fmla="*/ 476 w 97217"/>
                  <a:gd name="connsiteY0" fmla="*/ 150209 h 150209"/>
                  <a:gd name="connsiteX1" fmla="*/ 476 w 97217"/>
                  <a:gd name="connsiteY1" fmla="*/ 146971 h 150209"/>
                  <a:gd name="connsiteX2" fmla="*/ 13045 w 97217"/>
                  <a:gd name="connsiteY2" fmla="*/ 141923 h 150209"/>
                  <a:gd name="connsiteX3" fmla="*/ 13045 w 97217"/>
                  <a:gd name="connsiteY3" fmla="*/ 17431 h 150209"/>
                  <a:gd name="connsiteX4" fmla="*/ 0 w 97217"/>
                  <a:gd name="connsiteY4" fmla="*/ 9620 h 150209"/>
                  <a:gd name="connsiteX5" fmla="*/ 0 w 97217"/>
                  <a:gd name="connsiteY5" fmla="*/ 7620 h 150209"/>
                  <a:gd name="connsiteX6" fmla="*/ 25042 w 97217"/>
                  <a:gd name="connsiteY6" fmla="*/ 0 h 150209"/>
                  <a:gd name="connsiteX7" fmla="*/ 26661 w 97217"/>
                  <a:gd name="connsiteY7" fmla="*/ 0 h 150209"/>
                  <a:gd name="connsiteX8" fmla="*/ 26661 w 97217"/>
                  <a:gd name="connsiteY8" fmla="*/ 72676 h 150209"/>
                  <a:gd name="connsiteX9" fmla="*/ 27232 w 97217"/>
                  <a:gd name="connsiteY9" fmla="*/ 72676 h 150209"/>
                  <a:gd name="connsiteX10" fmla="*/ 41706 w 97217"/>
                  <a:gd name="connsiteY10" fmla="*/ 61627 h 150209"/>
                  <a:gd name="connsiteX11" fmla="*/ 57035 w 97217"/>
                  <a:gd name="connsiteY11" fmla="*/ 58007 h 150209"/>
                  <a:gd name="connsiteX12" fmla="*/ 76841 w 97217"/>
                  <a:gd name="connsiteY12" fmla="*/ 64389 h 150209"/>
                  <a:gd name="connsiteX13" fmla="*/ 84649 w 97217"/>
                  <a:gd name="connsiteY13" fmla="*/ 82963 h 150209"/>
                  <a:gd name="connsiteX14" fmla="*/ 84649 w 97217"/>
                  <a:gd name="connsiteY14" fmla="*/ 141827 h 150209"/>
                  <a:gd name="connsiteX15" fmla="*/ 97218 w 97217"/>
                  <a:gd name="connsiteY15" fmla="*/ 146875 h 150209"/>
                  <a:gd name="connsiteX16" fmla="*/ 97218 w 97217"/>
                  <a:gd name="connsiteY16" fmla="*/ 150114 h 150209"/>
                  <a:gd name="connsiteX17" fmla="*/ 56845 w 97217"/>
                  <a:gd name="connsiteY17" fmla="*/ 150114 h 150209"/>
                  <a:gd name="connsiteX18" fmla="*/ 56845 w 97217"/>
                  <a:gd name="connsiteY18" fmla="*/ 146875 h 150209"/>
                  <a:gd name="connsiteX19" fmla="*/ 71033 w 97217"/>
                  <a:gd name="connsiteY19" fmla="*/ 142113 h 150209"/>
                  <a:gd name="connsiteX20" fmla="*/ 71033 w 97217"/>
                  <a:gd name="connsiteY20" fmla="*/ 90869 h 150209"/>
                  <a:gd name="connsiteX21" fmla="*/ 65034 w 97217"/>
                  <a:gd name="connsiteY21" fmla="*/ 75343 h 150209"/>
                  <a:gd name="connsiteX22" fmla="*/ 49608 w 97217"/>
                  <a:gd name="connsiteY22" fmla="*/ 70009 h 150209"/>
                  <a:gd name="connsiteX23" fmla="*/ 37326 w 97217"/>
                  <a:gd name="connsiteY23" fmla="*/ 72295 h 150209"/>
                  <a:gd name="connsiteX24" fmla="*/ 26661 w 97217"/>
                  <a:gd name="connsiteY24" fmla="*/ 78772 h 150209"/>
                  <a:gd name="connsiteX25" fmla="*/ 26661 w 97217"/>
                  <a:gd name="connsiteY25" fmla="*/ 142018 h 150209"/>
                  <a:gd name="connsiteX26" fmla="*/ 40849 w 97217"/>
                  <a:gd name="connsiteY26" fmla="*/ 146780 h 150209"/>
                  <a:gd name="connsiteX27" fmla="*/ 40849 w 97217"/>
                  <a:gd name="connsiteY27" fmla="*/ 150019 h 150209"/>
                  <a:gd name="connsiteX28" fmla="*/ 476 w 97217"/>
                  <a:gd name="connsiteY28" fmla="*/ 150019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150209">
                    <a:moveTo>
                      <a:pt x="476" y="150209"/>
                    </a:moveTo>
                    <a:lnTo>
                      <a:pt x="476" y="146971"/>
                    </a:lnTo>
                    <a:lnTo>
                      <a:pt x="13045" y="141923"/>
                    </a:lnTo>
                    <a:lnTo>
                      <a:pt x="13045" y="17431"/>
                    </a:lnTo>
                    <a:lnTo>
                      <a:pt x="0" y="9620"/>
                    </a:lnTo>
                    <a:lnTo>
                      <a:pt x="0" y="7620"/>
                    </a:lnTo>
                    <a:lnTo>
                      <a:pt x="25042" y="0"/>
                    </a:lnTo>
                    <a:lnTo>
                      <a:pt x="26661" y="0"/>
                    </a:lnTo>
                    <a:lnTo>
                      <a:pt x="26661" y="72676"/>
                    </a:lnTo>
                    <a:lnTo>
                      <a:pt x="27232" y="72676"/>
                    </a:lnTo>
                    <a:cubicBezTo>
                      <a:pt x="32279" y="67723"/>
                      <a:pt x="37135" y="64103"/>
                      <a:pt x="41706" y="61627"/>
                    </a:cubicBezTo>
                    <a:cubicBezTo>
                      <a:pt x="46276" y="59246"/>
                      <a:pt x="51418" y="58007"/>
                      <a:pt x="57035" y="58007"/>
                    </a:cubicBezTo>
                    <a:cubicBezTo>
                      <a:pt x="65034" y="58007"/>
                      <a:pt x="71604" y="60103"/>
                      <a:pt x="76841" y="64389"/>
                    </a:cubicBezTo>
                    <a:cubicBezTo>
                      <a:pt x="82078" y="68675"/>
                      <a:pt x="84649" y="74867"/>
                      <a:pt x="84649" y="82963"/>
                    </a:cubicBezTo>
                    <a:lnTo>
                      <a:pt x="84649" y="141827"/>
                    </a:lnTo>
                    <a:lnTo>
                      <a:pt x="97218" y="146875"/>
                    </a:lnTo>
                    <a:lnTo>
                      <a:pt x="97218" y="150114"/>
                    </a:lnTo>
                    <a:lnTo>
                      <a:pt x="56845" y="150114"/>
                    </a:lnTo>
                    <a:lnTo>
                      <a:pt x="56845" y="146875"/>
                    </a:lnTo>
                    <a:lnTo>
                      <a:pt x="71033" y="142113"/>
                    </a:lnTo>
                    <a:lnTo>
                      <a:pt x="71033" y="90869"/>
                    </a:lnTo>
                    <a:cubicBezTo>
                      <a:pt x="71033" y="84106"/>
                      <a:pt x="69033" y="78867"/>
                      <a:pt x="65034" y="75343"/>
                    </a:cubicBezTo>
                    <a:cubicBezTo>
                      <a:pt x="61035" y="71819"/>
                      <a:pt x="55893" y="70009"/>
                      <a:pt x="49608" y="70009"/>
                    </a:cubicBezTo>
                    <a:cubicBezTo>
                      <a:pt x="45895" y="70009"/>
                      <a:pt x="41801" y="70771"/>
                      <a:pt x="37326" y="72295"/>
                    </a:cubicBezTo>
                    <a:cubicBezTo>
                      <a:pt x="32850" y="73819"/>
                      <a:pt x="29327" y="76010"/>
                      <a:pt x="26661" y="78772"/>
                    </a:cubicBezTo>
                    <a:lnTo>
                      <a:pt x="26661" y="142018"/>
                    </a:lnTo>
                    <a:lnTo>
                      <a:pt x="40849" y="146780"/>
                    </a:lnTo>
                    <a:lnTo>
                      <a:pt x="40849" y="150019"/>
                    </a:lnTo>
                    <a:lnTo>
                      <a:pt x="476" y="150019"/>
                    </a:lnTo>
                    <a:close/>
                  </a:path>
                </a:pathLst>
              </a:custGeom>
              <a:solidFill>
                <a:srgbClr val="1D1D1B"/>
              </a:solidFill>
              <a:ln w="9515" cap="flat">
                <a:noFill/>
                <a:prstDash val="solid"/>
                <a:miter/>
              </a:ln>
            </p:spPr>
            <p:txBody>
              <a:bodyPr rtlCol="0" anchor="ctr"/>
              <a:lstStyle/>
              <a:p>
                <a:endParaRPr lang="en-US"/>
              </a:p>
            </p:txBody>
          </p:sp>
        </p:grpSp>
        <p:pic>
          <p:nvPicPr>
            <p:cNvPr id="106" name="Picture 105">
              <a:extLst>
                <a:ext uri="{FF2B5EF4-FFF2-40B4-BE49-F238E27FC236}">
                  <a16:creationId xmlns:a16="http://schemas.microsoft.com/office/drawing/2014/main" id="{5ADA7A26-D166-97C3-0FF0-36FD3CDB44B0}"/>
                </a:ext>
              </a:extLst>
            </p:cNvPr>
            <p:cNvPicPr>
              <a:picLocks noChangeAspect="1"/>
            </p:cNvPicPr>
            <p:nvPr/>
          </p:nvPicPr>
          <p:blipFill>
            <a:blip r:embed="rId3"/>
            <a:stretch>
              <a:fillRect/>
            </a:stretch>
          </p:blipFill>
          <p:spPr>
            <a:xfrm>
              <a:off x="10310661" y="5651912"/>
              <a:ext cx="1645366" cy="382904"/>
            </a:xfrm>
            <a:custGeom>
              <a:avLst/>
              <a:gdLst>
                <a:gd name="connsiteX0" fmla="*/ 321 w 1645366"/>
                <a:gd name="connsiteY0" fmla="*/ 11 h 382904"/>
                <a:gd name="connsiteX1" fmla="*/ 1645687 w 1645366"/>
                <a:gd name="connsiteY1" fmla="*/ 11 h 382904"/>
                <a:gd name="connsiteX2" fmla="*/ 1645687 w 1645366"/>
                <a:gd name="connsiteY2" fmla="*/ 382916 h 382904"/>
                <a:gd name="connsiteX3" fmla="*/ 321 w 1645366"/>
                <a:gd name="connsiteY3" fmla="*/ 382916 h 382904"/>
              </a:gdLst>
              <a:ahLst/>
              <a:cxnLst>
                <a:cxn ang="0">
                  <a:pos x="connsiteX0" y="connsiteY0"/>
                </a:cxn>
                <a:cxn ang="0">
                  <a:pos x="connsiteX1" y="connsiteY1"/>
                </a:cxn>
                <a:cxn ang="0">
                  <a:pos x="connsiteX2" y="connsiteY2"/>
                </a:cxn>
                <a:cxn ang="0">
                  <a:pos x="connsiteX3" y="connsiteY3"/>
                </a:cxn>
              </a:cxnLst>
              <a:rect l="l" t="t" r="r" b="b"/>
              <a:pathLst>
                <a:path w="1645366" h="382904">
                  <a:moveTo>
                    <a:pt x="321" y="11"/>
                  </a:moveTo>
                  <a:lnTo>
                    <a:pt x="1645687" y="11"/>
                  </a:lnTo>
                  <a:lnTo>
                    <a:pt x="1645687" y="382916"/>
                  </a:lnTo>
                  <a:lnTo>
                    <a:pt x="321" y="382916"/>
                  </a:lnTo>
                  <a:close/>
                </a:path>
              </a:pathLst>
            </a:custGeom>
          </p:spPr>
        </p:pic>
        <p:pic>
          <p:nvPicPr>
            <p:cNvPr id="107" name="Picture 106">
              <a:extLst>
                <a:ext uri="{FF2B5EF4-FFF2-40B4-BE49-F238E27FC236}">
                  <a16:creationId xmlns:a16="http://schemas.microsoft.com/office/drawing/2014/main" id="{50FED27C-5B12-DFAC-6D28-A9EDA02E6694}"/>
                </a:ext>
              </a:extLst>
            </p:cNvPr>
            <p:cNvPicPr>
              <a:picLocks noChangeAspect="1"/>
            </p:cNvPicPr>
            <p:nvPr/>
          </p:nvPicPr>
          <p:blipFill>
            <a:blip r:embed="rId4"/>
            <a:stretch>
              <a:fillRect/>
            </a:stretch>
          </p:blipFill>
          <p:spPr>
            <a:xfrm>
              <a:off x="12623411" y="5635244"/>
              <a:ext cx="987219" cy="387477"/>
            </a:xfrm>
            <a:custGeom>
              <a:avLst/>
              <a:gdLst>
                <a:gd name="connsiteX0" fmla="*/ 529 w 987219"/>
                <a:gd name="connsiteY0" fmla="*/ -37 h 387477"/>
                <a:gd name="connsiteX1" fmla="*/ 987749 w 987219"/>
                <a:gd name="connsiteY1" fmla="*/ -37 h 387477"/>
                <a:gd name="connsiteX2" fmla="*/ 987749 w 987219"/>
                <a:gd name="connsiteY2" fmla="*/ 387440 h 387477"/>
                <a:gd name="connsiteX3" fmla="*/ 529 w 987219"/>
                <a:gd name="connsiteY3" fmla="*/ 387440 h 387477"/>
              </a:gdLst>
              <a:ahLst/>
              <a:cxnLst>
                <a:cxn ang="0">
                  <a:pos x="connsiteX0" y="connsiteY0"/>
                </a:cxn>
                <a:cxn ang="0">
                  <a:pos x="connsiteX1" y="connsiteY1"/>
                </a:cxn>
                <a:cxn ang="0">
                  <a:pos x="connsiteX2" y="connsiteY2"/>
                </a:cxn>
                <a:cxn ang="0">
                  <a:pos x="connsiteX3" y="connsiteY3"/>
                </a:cxn>
              </a:cxnLst>
              <a:rect l="l" t="t" r="r" b="b"/>
              <a:pathLst>
                <a:path w="987219" h="387477">
                  <a:moveTo>
                    <a:pt x="529" y="-37"/>
                  </a:moveTo>
                  <a:lnTo>
                    <a:pt x="987749" y="-37"/>
                  </a:lnTo>
                  <a:lnTo>
                    <a:pt x="987749" y="387440"/>
                  </a:lnTo>
                  <a:lnTo>
                    <a:pt x="529" y="387440"/>
                  </a:lnTo>
                  <a:close/>
                </a:path>
              </a:pathLst>
            </a:custGeom>
          </p:spPr>
        </p:pic>
        <p:pic>
          <p:nvPicPr>
            <p:cNvPr id="108" name="Picture 107">
              <a:extLst>
                <a:ext uri="{FF2B5EF4-FFF2-40B4-BE49-F238E27FC236}">
                  <a16:creationId xmlns:a16="http://schemas.microsoft.com/office/drawing/2014/main" id="{34150204-B890-523B-DC76-EE6A31AB6A21}"/>
                </a:ext>
              </a:extLst>
            </p:cNvPr>
            <p:cNvPicPr>
              <a:picLocks noChangeAspect="1"/>
            </p:cNvPicPr>
            <p:nvPr/>
          </p:nvPicPr>
          <p:blipFill>
            <a:blip r:embed="rId5"/>
            <a:stretch>
              <a:fillRect/>
            </a:stretch>
          </p:blipFill>
          <p:spPr>
            <a:xfrm>
              <a:off x="14224310" y="5476843"/>
              <a:ext cx="544646" cy="544829"/>
            </a:xfrm>
            <a:custGeom>
              <a:avLst/>
              <a:gdLst>
                <a:gd name="connsiteX0" fmla="*/ 852 w 544646"/>
                <a:gd name="connsiteY0" fmla="*/ -42 h 544829"/>
                <a:gd name="connsiteX1" fmla="*/ 545499 w 544646"/>
                <a:gd name="connsiteY1" fmla="*/ -42 h 544829"/>
                <a:gd name="connsiteX2" fmla="*/ 545499 w 544646"/>
                <a:gd name="connsiteY2" fmla="*/ 544788 h 544829"/>
                <a:gd name="connsiteX3" fmla="*/ 852 w 544646"/>
                <a:gd name="connsiteY3" fmla="*/ 544788 h 544829"/>
              </a:gdLst>
              <a:ahLst/>
              <a:cxnLst>
                <a:cxn ang="0">
                  <a:pos x="connsiteX0" y="connsiteY0"/>
                </a:cxn>
                <a:cxn ang="0">
                  <a:pos x="connsiteX1" y="connsiteY1"/>
                </a:cxn>
                <a:cxn ang="0">
                  <a:pos x="connsiteX2" y="connsiteY2"/>
                </a:cxn>
                <a:cxn ang="0">
                  <a:pos x="connsiteX3" y="connsiteY3"/>
                </a:cxn>
              </a:cxnLst>
              <a:rect l="l" t="t" r="r" b="b"/>
              <a:pathLst>
                <a:path w="544646" h="544829">
                  <a:moveTo>
                    <a:pt x="852" y="-42"/>
                  </a:moveTo>
                  <a:lnTo>
                    <a:pt x="545499" y="-42"/>
                  </a:lnTo>
                  <a:lnTo>
                    <a:pt x="545499" y="544788"/>
                  </a:lnTo>
                  <a:lnTo>
                    <a:pt x="852" y="544788"/>
                  </a:lnTo>
                  <a:close/>
                </a:path>
              </a:pathLst>
            </a:custGeom>
          </p:spPr>
        </p:pic>
      </p:grpSp>
    </p:spTree>
    <p:extLst>
      <p:ext uri="{BB962C8B-B14F-4D97-AF65-F5344CB8AC3E}">
        <p14:creationId xmlns:p14="http://schemas.microsoft.com/office/powerpoint/2010/main" val="36379271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grpSp>
        <p:nvGrpSpPr>
          <p:cNvPr id="2" name="object 2">
            <a:extLst>
              <a:ext uri="{FF2B5EF4-FFF2-40B4-BE49-F238E27FC236}">
                <a16:creationId xmlns:a16="http://schemas.microsoft.com/office/drawing/2014/main" id="{FBDD681C-D776-5FFD-D883-D097970D3062}"/>
              </a:ext>
            </a:extLst>
          </p:cNvPr>
          <p:cNvGrpSpPr/>
          <p:nvPr userDrawn="1"/>
        </p:nvGrpSpPr>
        <p:grpSpPr>
          <a:xfrm>
            <a:off x="272243" y="8481417"/>
            <a:ext cx="19832320" cy="2827655"/>
            <a:chOff x="272243" y="8481417"/>
            <a:chExt cx="19832320" cy="2827655"/>
          </a:xfrm>
        </p:grpSpPr>
        <p:sp>
          <p:nvSpPr>
            <p:cNvPr id="3" name="object 3">
              <a:extLst>
                <a:ext uri="{FF2B5EF4-FFF2-40B4-BE49-F238E27FC236}">
                  <a16:creationId xmlns:a16="http://schemas.microsoft.com/office/drawing/2014/main" id="{85EF52AF-A961-BF4C-0CB6-4126E12C396F}"/>
                </a:ext>
              </a:extLst>
            </p:cNvPr>
            <p:cNvSpPr/>
            <p:nvPr/>
          </p:nvSpPr>
          <p:spPr>
            <a:xfrm>
              <a:off x="272243" y="8481417"/>
              <a:ext cx="16012794" cy="2827655"/>
            </a:xfrm>
            <a:custGeom>
              <a:avLst/>
              <a:gdLst/>
              <a:ahLst/>
              <a:cxnLst/>
              <a:rect l="l" t="t" r="r" b="b"/>
              <a:pathLst>
                <a:path w="16012794" h="2827654">
                  <a:moveTo>
                    <a:pt x="0" y="2827139"/>
                  </a:moveTo>
                  <a:lnTo>
                    <a:pt x="16012737" y="2827139"/>
                  </a:lnTo>
                  <a:lnTo>
                    <a:pt x="16012737" y="0"/>
                  </a:lnTo>
                  <a:lnTo>
                    <a:pt x="0" y="0"/>
                  </a:lnTo>
                  <a:lnTo>
                    <a:pt x="0" y="2827139"/>
                  </a:lnTo>
                  <a:close/>
                </a:path>
              </a:pathLst>
            </a:custGeom>
            <a:solidFill>
              <a:schemeClr val="bg2"/>
            </a:solidFill>
          </p:spPr>
          <p:txBody>
            <a:bodyPr wrap="square" lIns="0" tIns="0" rIns="0" bIns="0" rtlCol="0"/>
            <a:lstStyle/>
            <a:p>
              <a:endParaRPr/>
            </a:p>
          </p:txBody>
        </p:sp>
        <p:sp>
          <p:nvSpPr>
            <p:cNvPr id="4" name="object 4">
              <a:extLst>
                <a:ext uri="{FF2B5EF4-FFF2-40B4-BE49-F238E27FC236}">
                  <a16:creationId xmlns:a16="http://schemas.microsoft.com/office/drawing/2014/main" id="{976E735E-05D0-6574-87D1-155841554BBB}"/>
                </a:ext>
              </a:extLst>
            </p:cNvPr>
            <p:cNvSpPr/>
            <p:nvPr/>
          </p:nvSpPr>
          <p:spPr>
            <a:xfrm>
              <a:off x="16284980" y="8481417"/>
              <a:ext cx="3819525" cy="2827655"/>
            </a:xfrm>
            <a:custGeom>
              <a:avLst/>
              <a:gdLst/>
              <a:ahLst/>
              <a:cxnLst/>
              <a:rect l="l" t="t" r="r" b="b"/>
              <a:pathLst>
                <a:path w="3819525" h="2827654">
                  <a:moveTo>
                    <a:pt x="3819119" y="0"/>
                  </a:moveTo>
                  <a:lnTo>
                    <a:pt x="0" y="0"/>
                  </a:lnTo>
                  <a:lnTo>
                    <a:pt x="0" y="2827139"/>
                  </a:lnTo>
                  <a:lnTo>
                    <a:pt x="3819119" y="2827139"/>
                  </a:lnTo>
                  <a:lnTo>
                    <a:pt x="3819119" y="0"/>
                  </a:lnTo>
                  <a:close/>
                </a:path>
              </a:pathLst>
            </a:custGeom>
            <a:solidFill>
              <a:schemeClr val="tx2"/>
            </a:solidFill>
          </p:spPr>
          <p:txBody>
            <a:bodyPr wrap="square" lIns="0" tIns="0" rIns="0" bIns="0" rtlCol="0"/>
            <a:lstStyle/>
            <a:p>
              <a:endParaRPr/>
            </a:p>
          </p:txBody>
        </p:sp>
      </p:grpSp>
      <p:sp>
        <p:nvSpPr>
          <p:cNvPr id="5" name="object 6">
            <a:extLst>
              <a:ext uri="{FF2B5EF4-FFF2-40B4-BE49-F238E27FC236}">
                <a16:creationId xmlns:a16="http://schemas.microsoft.com/office/drawing/2014/main" id="{BA965DBE-05D8-C956-58DA-B6EDF7FFB2B0}"/>
              </a:ext>
            </a:extLst>
          </p:cNvPr>
          <p:cNvSpPr/>
          <p:nvPr userDrawn="1"/>
        </p:nvSpPr>
        <p:spPr>
          <a:xfrm>
            <a:off x="0" y="8481417"/>
            <a:ext cx="272415" cy="2827655"/>
          </a:xfrm>
          <a:custGeom>
            <a:avLst/>
            <a:gdLst/>
            <a:ahLst/>
            <a:cxnLst/>
            <a:rect l="l" t="t" r="r" b="b"/>
            <a:pathLst>
              <a:path w="272415" h="2827654">
                <a:moveTo>
                  <a:pt x="272243" y="0"/>
                </a:moveTo>
                <a:lnTo>
                  <a:pt x="0" y="0"/>
                </a:lnTo>
                <a:lnTo>
                  <a:pt x="0" y="2827139"/>
                </a:lnTo>
                <a:lnTo>
                  <a:pt x="272243" y="2827139"/>
                </a:lnTo>
                <a:lnTo>
                  <a:pt x="272243" y="0"/>
                </a:lnTo>
                <a:close/>
              </a:path>
            </a:pathLst>
          </a:custGeom>
          <a:solidFill>
            <a:schemeClr val="accent1"/>
          </a:solidFill>
        </p:spPr>
        <p:txBody>
          <a:bodyPr wrap="square" lIns="0" tIns="0" rIns="0" bIns="0" rtlCol="0"/>
          <a:lstStyle/>
          <a:p>
            <a:endParaRPr/>
          </a:p>
        </p:txBody>
      </p:sp>
      <p:sp>
        <p:nvSpPr>
          <p:cNvPr id="6" name="object 5">
            <a:extLst>
              <a:ext uri="{FF2B5EF4-FFF2-40B4-BE49-F238E27FC236}">
                <a16:creationId xmlns:a16="http://schemas.microsoft.com/office/drawing/2014/main" id="{B79BF250-3F35-26C6-44D8-CB00283E56E9}"/>
              </a:ext>
            </a:extLst>
          </p:cNvPr>
          <p:cNvSpPr txBox="1"/>
          <p:nvPr userDrawn="1"/>
        </p:nvSpPr>
        <p:spPr>
          <a:xfrm>
            <a:off x="17486870" y="9686581"/>
            <a:ext cx="1679575" cy="762000"/>
          </a:xfrm>
          <a:prstGeom prst="rect">
            <a:avLst/>
          </a:prstGeom>
        </p:spPr>
        <p:txBody>
          <a:bodyPr vert="horz" wrap="square" lIns="0" tIns="17145" rIns="0" bIns="0" rtlCol="0">
            <a:spAutoFit/>
          </a:bodyPr>
          <a:lstStyle/>
          <a:p>
            <a:pPr marL="12700">
              <a:lnSpc>
                <a:spcPts val="2875"/>
              </a:lnSpc>
              <a:spcBef>
                <a:spcPts val="135"/>
              </a:spcBef>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7" name="Title Placeholder 1">
            <a:extLst>
              <a:ext uri="{FF2B5EF4-FFF2-40B4-BE49-F238E27FC236}">
                <a16:creationId xmlns:a16="http://schemas.microsoft.com/office/drawing/2014/main" id="{781E1B35-0E54-96AA-60D6-781EE7DB49AF}"/>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b="0" i="0">
                <a:solidFill>
                  <a:sysClr val="windowText" lastClr="000000"/>
                </a:solidFill>
              </a:defRPr>
            </a:lvl1pPr>
          </a:lstStyle>
          <a:p>
            <a:r>
              <a:rPr lang="en-GB"/>
              <a:t>Thank you</a:t>
            </a:r>
            <a:endParaRPr lang="en-US"/>
          </a:p>
        </p:txBody>
      </p:sp>
      <p:grpSp>
        <p:nvGrpSpPr>
          <p:cNvPr id="8" name="Group 7">
            <a:extLst>
              <a:ext uri="{FF2B5EF4-FFF2-40B4-BE49-F238E27FC236}">
                <a16:creationId xmlns:a16="http://schemas.microsoft.com/office/drawing/2014/main" id="{EC78CFF8-109D-F47D-D814-AAEF407FED72}"/>
              </a:ext>
            </a:extLst>
          </p:cNvPr>
          <p:cNvGrpSpPr/>
          <p:nvPr userDrawn="1"/>
        </p:nvGrpSpPr>
        <p:grpSpPr>
          <a:xfrm>
            <a:off x="942530" y="948344"/>
            <a:ext cx="3788430" cy="932658"/>
            <a:chOff x="942530" y="948344"/>
            <a:chExt cx="3788430" cy="932658"/>
          </a:xfrm>
        </p:grpSpPr>
        <p:sp>
          <p:nvSpPr>
            <p:cNvPr id="9" name="Freeform 8">
              <a:extLst>
                <a:ext uri="{FF2B5EF4-FFF2-40B4-BE49-F238E27FC236}">
                  <a16:creationId xmlns:a16="http://schemas.microsoft.com/office/drawing/2014/main" id="{693F8759-482F-4FBD-E9BF-2A61A45ABB44}"/>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EB0A7D4-6CB3-A8AB-B898-F14A2D6E24F4}"/>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C20EB55-E06F-6C2A-B4BB-6A4FA4AA9726}"/>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E2D89F9-CD53-BB8F-CF27-75F6084304D1}"/>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1571319-F41C-D943-57DA-367422198909}"/>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BBDBE27-F616-07B0-3122-49229646A202}"/>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C61B77F1-4504-D65E-42D8-B36AF446715D}"/>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111BA51C-171B-2870-6264-CB4CE334AEA5}"/>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A88E6E87-2399-1ADD-B9FB-0FFB95408153}"/>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AD6B054F-D734-EE67-005F-282B3146C147}"/>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DCA3055B-47A2-88D8-B652-F659F6469A10}"/>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3F77B209-8166-6917-0435-409BCDF4A97C}"/>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D5A1A23A-BAE2-F6BD-D6DF-03ABB5D03069}"/>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8B3CD49A-3CB2-8904-3F05-7E7C3C3772A4}"/>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EB5F7955-9D9F-AA73-B55C-F07C5B9BC60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DBD90809-3FE9-2320-28AF-ABE004E835F0}"/>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CA2B6247-E195-81BB-BA12-7C242A69CE19}"/>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9F89C676-1F18-CE30-BD5F-EEEAB162CDBD}"/>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1040B14B-5890-5B6B-E0CF-1E3D24A5139D}"/>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449B3F4B-0A94-3807-CFEE-5EF5190BCDF6}"/>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A787FEDA-CD88-2631-FA86-761A3660BD57}"/>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17DBBB95-665F-DE78-EC81-7E4E5FF72C7F}"/>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4470BB47-861E-D89F-6185-794E3AF12DB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0CBFD209-8BE9-82E1-9DE4-03DB4D7776DD}"/>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4F96D351-6783-75C7-FDBB-DC9C8FED3B47}"/>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6FFCDF6-413B-C7E9-CF36-F6DAAB09FAAA}"/>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A1A6E4C0-A336-B84C-DC33-08EF696B3792}"/>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8910BC74-BB0F-86FE-40CF-78DF1115A466}"/>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17314B7F-19A9-16FE-4E34-120DED8DC4FF}"/>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79626D5D-E02A-5101-A89B-F5F652A85617}"/>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48F76C07-4E45-47A8-2E77-B307AAE47F3F}"/>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BE636C2E-7AB2-E992-0156-E341A8C16C95}"/>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F350DD55-BDA0-ACD4-7DAD-8B54DC7EC5EF}"/>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276ED25E-DD18-9502-9C42-40929C25215B}"/>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DE06EC27-DE0A-8FDD-4D8C-F03E09AAFCF5}"/>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C0891632-7622-A61C-69C9-12C18769FE35}"/>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E58F0C85-C2F6-3542-4437-0F6990AC25F7}"/>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2824CDB0-3AFE-9DD7-721B-9C13B64127D0}"/>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D27BA6DD-5353-0EC9-FE4E-895A9B6A8FCF}"/>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9C259493-645E-8A38-C266-0F2FB6D6A9A4}"/>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2AEE3746-EF32-5E2E-84AE-1B774FCBAE5C}"/>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17761EA6-E2D4-A623-6BC7-5586DADEF2FB}"/>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CA32C031-D588-16E0-223F-4FA1C1B51E63}"/>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E775C2EA-0F17-CB6B-790D-0A81A873B8A0}"/>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7E3EE298-86DA-BB00-E2D0-2CDFDC069C55}"/>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B4CC7E45-7F4F-45AF-96EA-443DD8574DC6}"/>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168D17AB-095D-D7DB-D63E-BDC267BABBD9}"/>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7467D77A-A10C-42AD-30D7-17EE6F5CEC76}"/>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1F167054-D922-776F-619C-35228FB8CF63}"/>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F8465C65-7D3A-E8C1-2868-C08133DA36C9}"/>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02DF8F66-642B-8BBC-46D8-34A54BB5512D}"/>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1E7324F9-A68E-BBDB-158A-5D2BC0F9870A}"/>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290EEEE4-2153-AA9B-DDD7-6B599168E5B8}"/>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C058CAFB-CC6C-D68D-6D6E-0156826D90DA}"/>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D42BA662-2336-911C-2109-7330C571E806}"/>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97F168F8-2DAA-0E56-8A54-BC9BA2F59905}"/>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689F3972-FB9F-2A2E-CC88-A4709006344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F13203BD-BF65-8216-3EF5-54AD1740A46E}"/>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9E8E9B2B-93A1-6FD4-8316-D2970942785F}"/>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8DF81763-A9DF-FD04-DE7C-8662FA72AEBB}"/>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D5100EEB-9FE1-1A69-CC7A-F731BB495394}"/>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F555E08B-33AC-6860-4468-6EE8B666BBC8}"/>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2B58A700-1CA2-1492-46C6-F6B7D6602742}"/>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9F551644-64EB-639B-2A53-41BAB60D4AEA}"/>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34056617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Slide_1">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9B93A67E-ECCB-03E2-4382-40646E11FB5E}"/>
              </a:ext>
            </a:extLst>
          </p:cNvPr>
          <p:cNvSpPr/>
          <p:nvPr userDrawn="1"/>
        </p:nvSpPr>
        <p:spPr>
          <a:xfrm>
            <a:off x="0" y="0"/>
            <a:ext cx="19832320" cy="11308715"/>
          </a:xfrm>
          <a:custGeom>
            <a:avLst/>
            <a:gdLst/>
            <a:ahLst/>
            <a:cxnLst/>
            <a:rect l="l" t="t" r="r" b="b"/>
            <a:pathLst>
              <a:path w="19832320" h="11308715">
                <a:moveTo>
                  <a:pt x="19831856" y="0"/>
                </a:moveTo>
                <a:lnTo>
                  <a:pt x="0" y="0"/>
                </a:lnTo>
                <a:lnTo>
                  <a:pt x="0" y="11308556"/>
                </a:lnTo>
                <a:lnTo>
                  <a:pt x="19831856" y="11308556"/>
                </a:lnTo>
                <a:lnTo>
                  <a:pt x="19831856" y="0"/>
                </a:lnTo>
                <a:close/>
              </a:path>
            </a:pathLst>
          </a:custGeom>
          <a:solidFill>
            <a:schemeClr val="bg2"/>
          </a:solidFill>
        </p:spPr>
        <p:txBody>
          <a:bodyPr wrap="square" lIns="0" tIns="0" rIns="0" bIns="0" rtlCol="0"/>
          <a:lstStyle/>
          <a:p>
            <a:endParaRPr/>
          </a:p>
        </p:txBody>
      </p:sp>
      <p:sp>
        <p:nvSpPr>
          <p:cNvPr id="3" name="object 4">
            <a:extLst>
              <a:ext uri="{FF2B5EF4-FFF2-40B4-BE49-F238E27FC236}">
                <a16:creationId xmlns:a16="http://schemas.microsoft.com/office/drawing/2014/main" id="{3322B9D8-434C-8A69-9148-097A3BE4B4C7}"/>
              </a:ext>
            </a:extLst>
          </p:cNvPr>
          <p:cNvSpPr/>
          <p:nvPr userDrawn="1"/>
        </p:nvSpPr>
        <p:spPr>
          <a:xfrm>
            <a:off x="19831685"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E5007D"/>
          </a:solidFill>
        </p:spPr>
        <p:txBody>
          <a:bodyPr wrap="square" lIns="0" tIns="0" rIns="0" bIns="0" rtlCol="0"/>
          <a:lstStyle/>
          <a:p>
            <a:endParaRPr/>
          </a:p>
        </p:txBody>
      </p:sp>
      <p:grpSp>
        <p:nvGrpSpPr>
          <p:cNvPr id="74" name="Group 73">
            <a:extLst>
              <a:ext uri="{FF2B5EF4-FFF2-40B4-BE49-F238E27FC236}">
                <a16:creationId xmlns:a16="http://schemas.microsoft.com/office/drawing/2014/main" id="{CC5FFEEB-67DA-4AE6-DEAC-002F1B07B890}"/>
              </a:ext>
            </a:extLst>
          </p:cNvPr>
          <p:cNvGrpSpPr/>
          <p:nvPr userDrawn="1"/>
        </p:nvGrpSpPr>
        <p:grpSpPr>
          <a:xfrm>
            <a:off x="4875191" y="4376528"/>
            <a:ext cx="10408537" cy="2562435"/>
            <a:chOff x="942530" y="948344"/>
            <a:chExt cx="3788430" cy="932658"/>
          </a:xfrm>
        </p:grpSpPr>
        <p:sp>
          <p:nvSpPr>
            <p:cNvPr id="75" name="Freeform 74">
              <a:extLst>
                <a:ext uri="{FF2B5EF4-FFF2-40B4-BE49-F238E27FC236}">
                  <a16:creationId xmlns:a16="http://schemas.microsoft.com/office/drawing/2014/main" id="{FC967C8B-DB66-EF7E-D747-2A081C35A612}"/>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3EA61CE3-9D5A-A888-5FD9-5DC45B01FA4E}"/>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FC42D796-2EC1-1EF7-858E-B891F750964B}"/>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5945B3FB-3DFE-6998-0873-5FA84A589DF7}"/>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6F77A99A-DD96-73B8-E00C-28522459B2DD}"/>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0BB9E2FC-9A95-5841-D9D1-3370E782E3B1}"/>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3690511-C854-FFA2-F200-CFBF7F49E168}"/>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F4771D9B-BEE9-59D8-CFEA-FA4D38F6DE75}"/>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67A04255-9793-F222-DD35-E146372ED419}"/>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92A06B96-F4A1-6ECA-E337-1186FF0C43EE}"/>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8B4BEF3C-F9B5-3330-E591-51C08AE69603}"/>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AC51C9A-CD8A-C293-1649-1646049A38B0}"/>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E5139D37-74A2-2B95-4570-160ADEA4102F}"/>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D0DC893C-5C49-F24F-22EA-609D6384AA3D}"/>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757ED5CD-2A78-FE9F-D6DE-3B8DEEA0A0E6}"/>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1CFD0AEA-28A0-E3D1-182B-4F47B91CE51A}"/>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1776F717-39E3-9EFD-B9A6-FF0D79E3CC7B}"/>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6BB98231-02AC-7883-E87D-82B25DB25CE0}"/>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AB28B4AE-FDDF-1C43-2C00-F11BA7F52F4C}"/>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BBAE9BD6-5886-7834-8344-637EDA8FB5AE}"/>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4926C828-A7A2-12A2-5336-7EDC65DE96B1}"/>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40773565-FE24-A55C-3275-B444BE78F225}"/>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BE69EF8D-7512-19AD-1318-82F7949A97B9}"/>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8EEEE519-7355-8F32-E996-BF85AC4F16B9}"/>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2BA134D6-2231-D64E-FF3E-CAE28E2C4151}"/>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38814BBC-A0FF-1870-0085-DDA4E07829AB}"/>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F3AB8FA2-5574-23DA-6B7E-A1E2C96319BD}"/>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3E186BB0-7BA0-5088-2A2F-B8CE7F79EDC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93C4B605-4249-1915-C3BF-A26F514967BE}"/>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93150151-385A-5584-A858-B5CC9F706994}"/>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A750B201-2688-2FBC-D3F5-00F56F1563FF}"/>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353681B8-5333-E431-FEA2-5913EAEDF248}"/>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5A429522-4C29-5002-7C09-5462052A335B}"/>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15EFADF9-4379-5202-2D9F-9817475955F1}"/>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11CB2A77-9668-ACBD-7E38-056A1D17B655}"/>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2E0AABA-C5C8-D8C0-4716-5199125B5E11}"/>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AC2D7934-E334-43AD-AAF2-B79DC9186CDB}"/>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0F26893-6495-9D98-1C48-74F402DB369F}"/>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44512887-4467-F466-46DC-3C3F2360D12C}"/>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D3E7CDB5-52F9-0B99-3FB2-5690A270000C}"/>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E0F6791C-788A-F444-A0DD-A50FACD45C9B}"/>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8E18B486-6D24-B6BD-D83E-52D308BD274A}"/>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847E29F3-6B3F-5FDA-D984-E3740B2C5BCC}"/>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62B74029-319D-AE21-4810-22929796D45C}"/>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52B34CD7-7775-AD42-1067-29EEDBD7FF68}"/>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231C9F15-2CCF-3D4D-772D-CDB07A0B546A}"/>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7D2E8186-5C5A-B009-698B-F288872A6B38}"/>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68696C94-F1D8-7804-2E1E-9587BF64F4DF}"/>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1855D7B5-7D42-989D-503F-9EB498AD7D66}"/>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31BB65A1-20D0-F1C6-555C-7A8B2D4C859E}"/>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4E526B6F-515A-CAE7-2761-3823793F1258}"/>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2E575685-7B2D-C5B0-67D1-E911D59B93FA}"/>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6B26FCBE-E789-F2D4-8CDA-E3999D8E9E3D}"/>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F9E68EB6-D369-E7A9-22FE-6C2293BCCF94}"/>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BEC8DB8A-0222-24F1-56DA-1641CBB18C2F}"/>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705E8F61-578B-E763-C97B-C4500BC832A0}"/>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A4267E9C-9BF4-E0E6-891C-3B9146982F82}"/>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3B7115E7-F35E-93E7-5735-E27CA663D437}"/>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E8BF87CC-0360-2372-6B27-EDBF012B3889}"/>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37504FBA-0E4C-CCE5-F79F-A8A579994B56}"/>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CF30B4F8-B076-5317-9519-8FB6326C4593}"/>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6FBE824E-098E-A8AB-D0E5-F6B4B6A590F4}"/>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972F4147-D69B-97C5-A39D-557877B4C848}"/>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72CC8CC7-EB56-FB96-D07F-936653F48A54}"/>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32204338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Slide_2">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34D908C5-796D-FB19-7EDB-374085B0FCE1}"/>
              </a:ext>
            </a:extLst>
          </p:cNvPr>
          <p:cNvSpPr/>
          <p:nvPr userDrawn="1"/>
        </p:nvSpPr>
        <p:spPr>
          <a:xfrm>
            <a:off x="19831685"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grpSp>
        <p:nvGrpSpPr>
          <p:cNvPr id="69" name="Group 68">
            <a:extLst>
              <a:ext uri="{FF2B5EF4-FFF2-40B4-BE49-F238E27FC236}">
                <a16:creationId xmlns:a16="http://schemas.microsoft.com/office/drawing/2014/main" id="{8EA9C18C-6DBA-9835-DAC3-33170A0EEA14}"/>
              </a:ext>
            </a:extLst>
          </p:cNvPr>
          <p:cNvGrpSpPr/>
          <p:nvPr userDrawn="1"/>
        </p:nvGrpSpPr>
        <p:grpSpPr>
          <a:xfrm>
            <a:off x="4875192" y="4373456"/>
            <a:ext cx="10408537" cy="2562435"/>
            <a:chOff x="942530" y="948344"/>
            <a:chExt cx="3788430" cy="932658"/>
          </a:xfrm>
        </p:grpSpPr>
        <p:sp>
          <p:nvSpPr>
            <p:cNvPr id="70" name="Freeform 69">
              <a:extLst>
                <a:ext uri="{FF2B5EF4-FFF2-40B4-BE49-F238E27FC236}">
                  <a16:creationId xmlns:a16="http://schemas.microsoft.com/office/drawing/2014/main" id="{EBA4C307-9A35-7F70-8B44-C42DC0E39BEC}"/>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FF65CD4C-C7CE-FBB2-77CB-B04C2B5C2DD4}"/>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5A9B9D1D-7FA3-F6E8-6288-25E8F8AEE92A}"/>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6A387D0F-33E0-6F77-BB8A-9BD8D4ECBB4A}"/>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D40F0287-0567-55F1-C5CB-0647D34A4407}"/>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9E2BD9A-847E-9BB1-6B14-F1F0A01F69E4}"/>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914B8022-8827-923B-44B8-5FB9908FF538}"/>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4F1DA24B-FF7F-37A9-89A0-A632ABA436AE}"/>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E9BE0B81-5B6A-8F70-3F75-37A3C0382007}"/>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B55CA04-10A9-D68F-F707-6940AB549E41}"/>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03BE64F7-747A-78DF-3031-B92770AA5684}"/>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1FB995AF-F1BC-2C2A-D2C8-0D98D6556A5A}"/>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D6A9CFC0-418C-11C9-4A4A-D668A96531D2}"/>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2443472-6436-47E1-F3CF-D2577891A7E6}"/>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75AA7EA4-A929-418F-2F7F-435D641456E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A6449631-35C5-6176-65A7-008591E6F925}"/>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2268AD71-BCE7-BBCA-8BB8-315A0E808DA9}"/>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A2D467AE-062D-16AA-5C18-DE87B379A7C7}"/>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B1B0E312-0CCF-E643-3500-1A82BFD6E928}"/>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352E667E-5FD2-89A6-C783-D4357637097E}"/>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2FE367D7-AB90-2BED-B586-CC14BB54B8B3}"/>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0666B75-A5FA-989E-0268-938564F1155D}"/>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265BDB33-4196-9C1E-CB8E-DF6C7E221C2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33D16C41-2E7D-8254-18BE-E2B1A65AF525}"/>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830F9AE0-FD2B-EA57-BC08-8722E3036852}"/>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6B8241DD-F0DC-9D89-1FFA-E7B30DCC3A8C}"/>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87AFBFE4-2802-97B2-E8AC-98894611060C}"/>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AB2300C4-622D-0526-BF3E-1798CB3DB09B}"/>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6E706F11-5BDD-5035-64AB-C4B8E16E34E5}"/>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5DD0C5E3-90F6-D0B7-5F93-C0F682F46FC1}"/>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C2E64631-30EB-4938-CB2B-F4A3BDDA6FF8}"/>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8763D9C2-433B-8614-E84E-7903DD2BAC6F}"/>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187D096E-963F-5974-15C7-89633AD261C8}"/>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2A24FB82-C715-5999-B0AD-283830B6DDC3}"/>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11665E64-80CD-4775-8AEF-B9D9176393A7}"/>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386DFF31-4283-D2DA-BF18-517A9E3CF8D2}"/>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D0BEE97D-4241-7ACF-580B-F080DA2044FB}"/>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37C745F5-91C9-F707-4007-0B51A7EE8E18}"/>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790E4858-1DE6-C78F-A241-487918E732E4}"/>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DB99C1D-5475-CB16-1585-F2665C469BC6}"/>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DFB9C3AE-6BC7-CEC9-A50B-24E27AC4D069}"/>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7375FCFD-2F2A-5A12-5EBD-5032E242AB0B}"/>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8612CC1A-CEEA-7706-782D-9071079C3650}"/>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0E176576-DDE5-E2FE-8BB6-C8267B73A01E}"/>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D16EDD2C-CD27-A32F-F420-2A248175DD72}"/>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C24B8198-6F8A-6792-DDDF-3CF261B1A258}"/>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B52BDDE6-1C69-CA09-7200-E007075D697D}"/>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2F748028-A959-7C57-A3C6-A357B0E936D6}"/>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761C6F1A-1185-732A-7C07-38B84F815E05}"/>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C4966035-EE73-F2A8-0174-56C64EA48FC9}"/>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0450C02B-3993-4921-753D-486A9C03AC9C}"/>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CBF342C9-18DF-411F-B26D-8C5220DDAD5E}"/>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2EC74411-4426-8F9A-C1F3-C14458051635}"/>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0A15F441-EC83-5FFE-8813-0609E6879E60}"/>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B74C5186-03F4-00F4-AD4C-76B8E8225D58}"/>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5FC59DD1-6186-429A-5554-1FE2B08A4B47}"/>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EC976F79-590D-B4FA-E332-03CE1D3E0ED3}"/>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B22E1310-06CB-D30F-0112-09EF217B5467}"/>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63E438FB-100D-5ACB-8125-4CF10B2C9449}"/>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E7A7E2B1-FCE5-AA4D-4683-5E30746527A9}"/>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1C905A02-CE5E-6DA4-7C0D-AD33BFFD5018}"/>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CAE03F4B-2858-FB06-AF11-762F7A420F26}"/>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884DC775-DD4A-7CC1-4D31-89305B2D5F30}"/>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DFD596E0-6A47-E7C1-2AE2-FB6A92D3C6DC}"/>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1894742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_4">
    <p:spTree>
      <p:nvGrpSpPr>
        <p:cNvPr id="1" name=""/>
        <p:cNvGrpSpPr/>
        <p:nvPr/>
      </p:nvGrpSpPr>
      <p:grpSpPr>
        <a:xfrm>
          <a:off x="0" y="0"/>
          <a:ext cx="0" cy="0"/>
          <a:chOff x="0" y="0"/>
          <a:chExt cx="0" cy="0"/>
        </a:xfrm>
      </p:grpSpPr>
      <p:grpSp>
        <p:nvGrpSpPr>
          <p:cNvPr id="3" name="object 2">
            <a:extLst>
              <a:ext uri="{FF2B5EF4-FFF2-40B4-BE49-F238E27FC236}">
                <a16:creationId xmlns:a16="http://schemas.microsoft.com/office/drawing/2014/main" id="{19E22611-7606-A658-4E16-28DF11AE5AEB}"/>
              </a:ext>
            </a:extLst>
          </p:cNvPr>
          <p:cNvGrpSpPr/>
          <p:nvPr userDrawn="1"/>
        </p:nvGrpSpPr>
        <p:grpSpPr>
          <a:xfrm>
            <a:off x="9572587" y="0"/>
            <a:ext cx="10531938" cy="11309072"/>
            <a:chOff x="9572587" y="0"/>
            <a:chExt cx="10531938" cy="11309072"/>
          </a:xfrm>
        </p:grpSpPr>
        <p:sp>
          <p:nvSpPr>
            <p:cNvPr id="5" name="object 4">
              <a:extLst>
                <a:ext uri="{FF2B5EF4-FFF2-40B4-BE49-F238E27FC236}">
                  <a16:creationId xmlns:a16="http://schemas.microsoft.com/office/drawing/2014/main" id="{8C1B82CF-7002-F3BB-A022-87732ECA46DD}"/>
                </a:ext>
              </a:extLst>
            </p:cNvPr>
            <p:cNvSpPr/>
            <p:nvPr/>
          </p:nvSpPr>
          <p:spPr>
            <a:xfrm>
              <a:off x="9844830" y="8481417"/>
              <a:ext cx="10259695" cy="2827655"/>
            </a:xfrm>
            <a:custGeom>
              <a:avLst/>
              <a:gdLst/>
              <a:ahLst/>
              <a:cxnLst/>
              <a:rect l="l" t="t" r="r" b="b"/>
              <a:pathLst>
                <a:path w="10259694" h="2827654">
                  <a:moveTo>
                    <a:pt x="0" y="2827139"/>
                  </a:moveTo>
                  <a:lnTo>
                    <a:pt x="10259268" y="2827139"/>
                  </a:lnTo>
                  <a:lnTo>
                    <a:pt x="10259268" y="0"/>
                  </a:lnTo>
                  <a:lnTo>
                    <a:pt x="0" y="0"/>
                  </a:lnTo>
                  <a:lnTo>
                    <a:pt x="0" y="2827139"/>
                  </a:lnTo>
                  <a:close/>
                </a:path>
              </a:pathLst>
            </a:custGeom>
            <a:solidFill>
              <a:schemeClr val="tx2"/>
            </a:solidFill>
          </p:spPr>
          <p:txBody>
            <a:bodyPr wrap="square" lIns="0" tIns="0" rIns="0" bIns="0" rtlCol="0"/>
            <a:lstStyle/>
            <a:p>
              <a:endParaRPr/>
            </a:p>
          </p:txBody>
        </p:sp>
        <p:sp>
          <p:nvSpPr>
            <p:cNvPr id="6" name="object 5">
              <a:extLst>
                <a:ext uri="{FF2B5EF4-FFF2-40B4-BE49-F238E27FC236}">
                  <a16:creationId xmlns:a16="http://schemas.microsoft.com/office/drawing/2014/main" id="{A7BE4BB4-14A5-E93D-7F0F-A7F5494DE674}"/>
                </a:ext>
              </a:extLst>
            </p:cNvPr>
            <p:cNvSpPr/>
            <p:nvPr/>
          </p:nvSpPr>
          <p:spPr>
            <a:xfrm>
              <a:off x="9572587"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accent1"/>
            </a:solidFill>
          </p:spPr>
          <p:txBody>
            <a:bodyPr wrap="square" lIns="0" tIns="0" rIns="0" bIns="0" rtlCol="0"/>
            <a:lstStyle/>
            <a:p>
              <a:endParaRPr/>
            </a:p>
          </p:txBody>
        </p:sp>
      </p:grpSp>
      <p:sp>
        <p:nvSpPr>
          <p:cNvPr id="12" name="object 11">
            <a:extLst>
              <a:ext uri="{FF2B5EF4-FFF2-40B4-BE49-F238E27FC236}">
                <a16:creationId xmlns:a16="http://schemas.microsoft.com/office/drawing/2014/main" id="{149FCE3B-90BA-95E4-3A28-451BFFF6A9A2}"/>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13" name="Picture Placeholder 12">
            <a:extLst>
              <a:ext uri="{FF2B5EF4-FFF2-40B4-BE49-F238E27FC236}">
                <a16:creationId xmlns:a16="http://schemas.microsoft.com/office/drawing/2014/main" id="{3C45E8ED-648C-DE29-6AB9-85541AA29338}"/>
              </a:ext>
            </a:extLst>
          </p:cNvPr>
          <p:cNvSpPr>
            <a:spLocks noGrp="1"/>
          </p:cNvSpPr>
          <p:nvPr>
            <p:ph type="pic" sz="quarter" idx="10"/>
          </p:nvPr>
        </p:nvSpPr>
        <p:spPr>
          <a:xfrm>
            <a:off x="9844830" y="0"/>
            <a:ext cx="10287615" cy="8480623"/>
          </a:xfrm>
          <a:prstGeom prst="rect">
            <a:avLst/>
          </a:prstGeom>
        </p:spPr>
        <p:txBody>
          <a:bodyPr/>
          <a:lstStyle/>
          <a:p>
            <a:r>
              <a:rPr lang="en-GB"/>
              <a:t>Click icon to add picture</a:t>
            </a:r>
            <a:endParaRPr lang="en-US"/>
          </a:p>
        </p:txBody>
      </p:sp>
      <p:sp>
        <p:nvSpPr>
          <p:cNvPr id="4" name="Title Placeholder 1">
            <a:extLst>
              <a:ext uri="{FF2B5EF4-FFF2-40B4-BE49-F238E27FC236}">
                <a16:creationId xmlns:a16="http://schemas.microsoft.com/office/drawing/2014/main" id="{4880019F-0AC6-757B-1C65-10F1D89333E0}"/>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lvl1pPr>
          </a:lstStyle>
          <a:p>
            <a:r>
              <a:rPr lang="en-GB"/>
              <a:t>Cover slide title maximum of 4 lines</a:t>
            </a:r>
            <a:endParaRPr lang="en-US"/>
          </a:p>
        </p:txBody>
      </p:sp>
      <p:grpSp>
        <p:nvGrpSpPr>
          <p:cNvPr id="2" name="Group 1">
            <a:extLst>
              <a:ext uri="{FF2B5EF4-FFF2-40B4-BE49-F238E27FC236}">
                <a16:creationId xmlns:a16="http://schemas.microsoft.com/office/drawing/2014/main" id="{2A178F2D-F075-1C03-0C2B-C04F07C3CA17}"/>
              </a:ext>
            </a:extLst>
          </p:cNvPr>
          <p:cNvGrpSpPr/>
          <p:nvPr userDrawn="1"/>
        </p:nvGrpSpPr>
        <p:grpSpPr>
          <a:xfrm>
            <a:off x="942530" y="948344"/>
            <a:ext cx="3788430" cy="932658"/>
            <a:chOff x="942530" y="948344"/>
            <a:chExt cx="3788430" cy="932658"/>
          </a:xfrm>
        </p:grpSpPr>
        <p:sp>
          <p:nvSpPr>
            <p:cNvPr id="7" name="Freeform 6">
              <a:extLst>
                <a:ext uri="{FF2B5EF4-FFF2-40B4-BE49-F238E27FC236}">
                  <a16:creationId xmlns:a16="http://schemas.microsoft.com/office/drawing/2014/main" id="{26AF95C2-75FF-0910-09AF-DABA23800855}"/>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DDD7F35-0A7A-26AB-058E-EC1BD570D2DE}"/>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6351F2BE-B351-4396-5F7B-21692D32B6C7}"/>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B0220CA-0B49-9FB5-2AF3-39F50BD20143}"/>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0F2C0A9F-5916-98EB-7F28-EBAD97CE88E0}"/>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DEA65078-12D2-AB85-727B-A9F9D5CBC902}"/>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2BCE7CAF-FCF3-F96A-AF77-DB9B21AD6F1A}"/>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121EAF5-44F2-99D1-2FDF-8ACF8A5097F0}"/>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96CFE08-8EE7-68B8-7C65-250CA05AA447}"/>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C04278E-F03A-34DD-80D8-5798A57DA6FC}"/>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DD8200B-8860-C1A5-4E0D-93B2ECC868F5}"/>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3DFE187-10F5-2801-50DF-E6A922BFB095}"/>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D4EC95E-6509-533F-5A95-E3FEA4E32DA0}"/>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8EB2E692-2563-3453-A0DA-010992428D45}"/>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889CC35-AEE9-0906-B3E9-E94BD925A5B2}"/>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83B6781-14C6-DCCA-1254-EFCA0592EC76}"/>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7944AF5-5935-D598-62FE-66E8200FE5F3}"/>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0E5313EE-390A-7ED7-0F5D-6CEFB881C0E7}"/>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45FD4E8-6F69-2208-BB81-C0B6E79DC7FA}"/>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11DCF1FB-30D2-B6C3-BC7A-380DEDB8BBEA}"/>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0356391-B06C-1B95-2AE3-100C58DC7DE3}"/>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C6997621-81A3-6399-55FA-58F1698F0324}"/>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DDC38F5-CE69-6059-36A9-668CD2C000D3}"/>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34DC9EF8-AD43-7012-A225-3B18993D00B6}"/>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7D7A86FB-1EFB-B13C-8967-44A7F4B9A9F2}"/>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CD72ED14-65EE-641B-2483-897D3590C32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4391905C-5940-6795-A027-00516B081084}"/>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204C3376-2F43-3A62-334B-3F2F6A5697A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C46E6476-229D-597E-085F-FEBD0A7E2622}"/>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0EE7D954-34DC-C456-A906-6999EEC8E7F8}"/>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41813C3D-01A5-884F-941D-AE9E53C4A9D6}"/>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F9C5C4F-439B-E158-4FAE-75F7D6D6DBD9}"/>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B778160-03B0-2D6A-3455-AF97BB9CC065}"/>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6541775-0623-285E-E849-5AF091E37C0E}"/>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CDDE7F8C-7278-3440-9774-92A804561760}"/>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6C77E5E4-96CC-BB7E-5D43-1E67257BCD8C}"/>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54CC0B2C-6418-1B25-5EDA-DC52B2FC65B8}"/>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EEB4A61-6ED3-743F-6A4A-B090F96C0CDB}"/>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F49C711E-E720-C769-E8D8-231A633A6BBD}"/>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12EC6F1B-7FCF-469F-B39A-C926BE5DE58D}"/>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6418FC-92FD-955D-B009-CF84F33DF925}"/>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ABF3A91E-7A00-AE95-FAF7-88F8E385F1CB}"/>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4D22C810-7334-810F-CE45-30CF62804FF6}"/>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B8636640-0D17-08AB-9B76-6EDF135CD912}"/>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EB831436-E3D5-BB9C-BDB9-DAE913AED6CE}"/>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5978E8F9-8722-A886-B42A-B23B225C5314}"/>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61C41387-A79D-00C6-5F7C-184B8D2B98DD}"/>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92A1F69-F8FC-6664-6BE7-DA1E59BED576}"/>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34B311B3-8C0C-0461-DF7E-5878AC3F8494}"/>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A5495EC5-986B-F0ED-76D7-2992724588E7}"/>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85974DE0-C70B-1526-9520-B433383CB157}"/>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6DD0B90F-AFC7-2731-8C56-E0DA130692EB}"/>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34D1E2C7-0B0F-9287-E317-81620926D568}"/>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299DC5B5-FCEE-F1F9-1264-536AC4D737C6}"/>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DAC0ECCB-DA89-0A6A-CD53-945F796BC844}"/>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91CD3A70-522F-C906-E26C-1825D19A5970}"/>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42924C90-E39A-572D-F502-FCB8F46C677F}"/>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A76236E1-40A0-ED0E-D574-CC2A022CAA68}"/>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2F95D296-4A1A-75A8-B8F3-788182BF3F48}"/>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5F42017F-44EC-3382-A931-C72BBB91678B}"/>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0FEF675C-5C40-B87B-5F75-D769DB7171A5}"/>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797E0C97-5FDB-02F9-36E4-00D526F068E2}"/>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3B9E231D-8DAD-3EFA-FA4D-8E82C21F2627}"/>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5CB181C4-F97C-7EF6-B56E-E8B4C04D7011}"/>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3328548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_5">
    <p:spTree>
      <p:nvGrpSpPr>
        <p:cNvPr id="1" name=""/>
        <p:cNvGrpSpPr/>
        <p:nvPr/>
      </p:nvGrpSpPr>
      <p:grpSpPr>
        <a:xfrm>
          <a:off x="0" y="0"/>
          <a:ext cx="0" cy="0"/>
          <a:chOff x="0" y="0"/>
          <a:chExt cx="0" cy="0"/>
        </a:xfrm>
      </p:grpSpPr>
      <p:grpSp>
        <p:nvGrpSpPr>
          <p:cNvPr id="7" name="object 2">
            <a:extLst>
              <a:ext uri="{FF2B5EF4-FFF2-40B4-BE49-F238E27FC236}">
                <a16:creationId xmlns:a16="http://schemas.microsoft.com/office/drawing/2014/main" id="{366BCCF4-E34B-BC09-8976-7D9656CFAC0F}"/>
              </a:ext>
            </a:extLst>
          </p:cNvPr>
          <p:cNvGrpSpPr/>
          <p:nvPr userDrawn="1"/>
        </p:nvGrpSpPr>
        <p:grpSpPr>
          <a:xfrm>
            <a:off x="9572587" y="0"/>
            <a:ext cx="10532110" cy="11308715"/>
            <a:chOff x="9572587" y="0"/>
            <a:chExt cx="10532110" cy="11308715"/>
          </a:xfrm>
        </p:grpSpPr>
        <p:sp>
          <p:nvSpPr>
            <p:cNvPr id="8" name="object 3">
              <a:extLst>
                <a:ext uri="{FF2B5EF4-FFF2-40B4-BE49-F238E27FC236}">
                  <a16:creationId xmlns:a16="http://schemas.microsoft.com/office/drawing/2014/main" id="{ED851AE9-FA73-4326-D8E2-E478736292E4}"/>
                </a:ext>
              </a:extLst>
            </p:cNvPr>
            <p:cNvSpPr/>
            <p:nvPr/>
          </p:nvSpPr>
          <p:spPr>
            <a:xfrm>
              <a:off x="9844830" y="8481417"/>
              <a:ext cx="10259695" cy="2827655"/>
            </a:xfrm>
            <a:custGeom>
              <a:avLst/>
              <a:gdLst/>
              <a:ahLst/>
              <a:cxnLst/>
              <a:rect l="l" t="t" r="r" b="b"/>
              <a:pathLst>
                <a:path w="10259694" h="2827654">
                  <a:moveTo>
                    <a:pt x="0" y="2827139"/>
                  </a:moveTo>
                  <a:lnTo>
                    <a:pt x="10259268" y="2827139"/>
                  </a:lnTo>
                  <a:lnTo>
                    <a:pt x="10259268" y="0"/>
                  </a:lnTo>
                  <a:lnTo>
                    <a:pt x="0" y="0"/>
                  </a:lnTo>
                  <a:lnTo>
                    <a:pt x="0" y="2827139"/>
                  </a:lnTo>
                  <a:close/>
                </a:path>
              </a:pathLst>
            </a:custGeom>
            <a:solidFill>
              <a:schemeClr val="tx2"/>
            </a:solidFill>
          </p:spPr>
          <p:txBody>
            <a:bodyPr wrap="square" lIns="0" tIns="0" rIns="0" bIns="0" rtlCol="0"/>
            <a:lstStyle/>
            <a:p>
              <a:endParaRPr/>
            </a:p>
          </p:txBody>
        </p:sp>
        <p:sp>
          <p:nvSpPr>
            <p:cNvPr id="9" name="object 4">
              <a:extLst>
                <a:ext uri="{FF2B5EF4-FFF2-40B4-BE49-F238E27FC236}">
                  <a16:creationId xmlns:a16="http://schemas.microsoft.com/office/drawing/2014/main" id="{2D20E9D0-C1C1-4654-43A2-DA1B8B3A1C3E}"/>
                </a:ext>
              </a:extLst>
            </p:cNvPr>
            <p:cNvSpPr/>
            <p:nvPr/>
          </p:nvSpPr>
          <p:spPr>
            <a:xfrm>
              <a:off x="9844830" y="0"/>
              <a:ext cx="10259695" cy="8482965"/>
            </a:xfrm>
            <a:custGeom>
              <a:avLst/>
              <a:gdLst/>
              <a:ahLst/>
              <a:cxnLst/>
              <a:rect l="l" t="t" r="r" b="b"/>
              <a:pathLst>
                <a:path w="10259694" h="8482965">
                  <a:moveTo>
                    <a:pt x="10259268" y="0"/>
                  </a:moveTo>
                  <a:lnTo>
                    <a:pt x="0" y="0"/>
                  </a:lnTo>
                  <a:lnTo>
                    <a:pt x="0" y="8482935"/>
                  </a:lnTo>
                  <a:lnTo>
                    <a:pt x="10259268" y="8482935"/>
                  </a:lnTo>
                  <a:lnTo>
                    <a:pt x="10259268" y="0"/>
                  </a:lnTo>
                  <a:close/>
                </a:path>
              </a:pathLst>
            </a:custGeom>
            <a:solidFill>
              <a:schemeClr val="bg2"/>
            </a:solidFill>
          </p:spPr>
          <p:txBody>
            <a:bodyPr wrap="square" lIns="0" tIns="0" rIns="0" bIns="0" rtlCol="0"/>
            <a:lstStyle/>
            <a:p>
              <a:endParaRPr/>
            </a:p>
          </p:txBody>
        </p:sp>
        <p:sp>
          <p:nvSpPr>
            <p:cNvPr id="10" name="object 5">
              <a:extLst>
                <a:ext uri="{FF2B5EF4-FFF2-40B4-BE49-F238E27FC236}">
                  <a16:creationId xmlns:a16="http://schemas.microsoft.com/office/drawing/2014/main" id="{437DC787-F781-DD96-C901-04C9707016FE}"/>
                </a:ext>
              </a:extLst>
            </p:cNvPr>
            <p:cNvSpPr/>
            <p:nvPr/>
          </p:nvSpPr>
          <p:spPr>
            <a:xfrm>
              <a:off x="9572587"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accent1"/>
            </a:solidFill>
          </p:spPr>
          <p:txBody>
            <a:bodyPr wrap="square" lIns="0" tIns="0" rIns="0" bIns="0" rtlCol="0"/>
            <a:lstStyle/>
            <a:p>
              <a:endParaRPr/>
            </a:p>
          </p:txBody>
        </p:sp>
      </p:grpSp>
      <p:sp>
        <p:nvSpPr>
          <p:cNvPr id="11" name="object 12">
            <a:extLst>
              <a:ext uri="{FF2B5EF4-FFF2-40B4-BE49-F238E27FC236}">
                <a16:creationId xmlns:a16="http://schemas.microsoft.com/office/drawing/2014/main" id="{5F2948CC-3135-3BA3-B105-1AA66CF6A574}"/>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3" name="Title Placeholder 1">
            <a:extLst>
              <a:ext uri="{FF2B5EF4-FFF2-40B4-BE49-F238E27FC236}">
                <a16:creationId xmlns:a16="http://schemas.microsoft.com/office/drawing/2014/main" id="{2163C158-9184-14D8-8F9E-98998AD0B755}"/>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lvl1pPr>
          </a:lstStyle>
          <a:p>
            <a:r>
              <a:rPr lang="en-GB"/>
              <a:t>Cover slide title maximum of 4 lines</a:t>
            </a:r>
            <a:endParaRPr lang="en-US"/>
          </a:p>
        </p:txBody>
      </p:sp>
      <p:grpSp>
        <p:nvGrpSpPr>
          <p:cNvPr id="2" name="Group 1">
            <a:extLst>
              <a:ext uri="{FF2B5EF4-FFF2-40B4-BE49-F238E27FC236}">
                <a16:creationId xmlns:a16="http://schemas.microsoft.com/office/drawing/2014/main" id="{805DF1D4-141A-EFCE-F51B-2A9B79F585D9}"/>
              </a:ext>
            </a:extLst>
          </p:cNvPr>
          <p:cNvGrpSpPr/>
          <p:nvPr userDrawn="1"/>
        </p:nvGrpSpPr>
        <p:grpSpPr>
          <a:xfrm>
            <a:off x="942530" y="948344"/>
            <a:ext cx="3788430" cy="932658"/>
            <a:chOff x="942530" y="948344"/>
            <a:chExt cx="3788430" cy="932658"/>
          </a:xfrm>
        </p:grpSpPr>
        <p:sp>
          <p:nvSpPr>
            <p:cNvPr id="4" name="Freeform 3">
              <a:extLst>
                <a:ext uri="{FF2B5EF4-FFF2-40B4-BE49-F238E27FC236}">
                  <a16:creationId xmlns:a16="http://schemas.microsoft.com/office/drawing/2014/main" id="{4E906ADD-05B8-EB7D-D897-9FA37EA9881D}"/>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86611744-EA56-D9C3-CFB6-3C5509FA1358}"/>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FC907AD-30A8-D36E-C0F0-2FA4FDDEC94F}"/>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776D68D-586B-B46D-A920-224897F71A5E}"/>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2D6D5E6-3943-7601-B7D2-4A31691336C4}"/>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1FC43B7B-A252-288A-665F-DCB5469EE1E4}"/>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3A0D7FD-DE16-DFB1-F2E1-30E64369F662}"/>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81088D57-9492-10F2-3B73-71D369CFD9C7}"/>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DB7B588-9C77-5CC5-84F6-66BA299B0615}"/>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173F8265-DEDF-8EA8-CE1A-823A61396E5F}"/>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AF532230-4F98-2E74-5426-E1E50EA00D07}"/>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A28CD91-3017-9923-6949-FD56B90CCC5F}"/>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4A2F008-025B-E179-FD6C-924A0AC4E328}"/>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627B8BD3-67AE-4642-29E7-456D547FAE96}"/>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610DD43-0892-186E-12C2-B892A1A474D6}"/>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1AA2E20-57E0-B961-2C6F-735C915D7277}"/>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46D2478-2981-A667-3287-0252B96BCC23}"/>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0B34D368-BA24-CD29-B360-DE264EB76511}"/>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BDB4A908-73B6-2EED-A858-E73FA8FF5FB2}"/>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EA49AFC-6569-E4A8-CCCE-0DA540136F42}"/>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DABA9DE-F013-9AAF-E31A-ED26B1260868}"/>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0A8E96EF-13AC-4FF9-02DE-B41DDD266245}"/>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08F26A76-847D-322B-74B3-B7E0FA73270F}"/>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BF456B01-1F95-7AFB-9E1D-00DEEFD22680}"/>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CD41A65-8F39-E0D5-F45C-0288AF0030FB}"/>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342BD60D-F7A3-3E72-E1C8-EBA22D2AFA87}"/>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10E1DD3-8F84-2A22-6410-ABCAE8D1EA51}"/>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42BDF7AD-D575-2FDA-6505-E8184DF2184F}"/>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27718832-FCAE-AAA4-CD8B-59DCB11345D5}"/>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01288ECE-C4E4-2D23-4DF2-13553772B338}"/>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F9E108C2-6FF3-1859-8B78-E7583640DF91}"/>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D7EB857-DDD5-BD84-1DDB-D3F2A705E8A4}"/>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4B7BBE2A-F5B5-FF39-D5ED-BCC230204C0B}"/>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EBFBD865-4243-2A67-7A94-EB2499715190}"/>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61C57DA-23AB-2399-04E7-1722CB33C744}"/>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280127D-6AB1-8B57-64DB-960D203EFAE2}"/>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24A35AB-E99D-D8C7-ED48-70F2167CAB9A}"/>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AEF5A09A-AD7A-43DF-A5C2-4F3983618DE2}"/>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235CA0B9-F574-9BB8-620B-3CAF0E79FA6B}"/>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C819E28A-BC0D-D239-2BE4-2F78E20DB99C}"/>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78B167D1-455A-B0A8-B12D-3124A7D9D308}"/>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4A107C8-386C-A8DD-43CA-430701DEA6D4}"/>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B5B36B4-E2D2-229C-E922-D2F633585FC6}"/>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60693A8-5E7D-DCDD-18EA-B8D8B4684E90}"/>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6B8B2451-CBCB-205F-9E4C-649ABA945B64}"/>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96667400-D638-BD4A-B36E-5309C32118F8}"/>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C7C60489-EB43-D5F5-0FFA-3DC2903991CA}"/>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17E11976-BEA5-74B4-DB3C-7E7888EB54C6}"/>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C3BE71D2-14A8-28E2-FB76-E5E9D3583F1A}"/>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3A5E2083-E7ED-6001-DDCA-9309E09D0601}"/>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574B086C-60C6-C683-7FA5-1388917F3D85}"/>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C59E6AB6-5C6B-9CB7-9A1D-E6ACA645614E}"/>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9CAC136B-9F88-220F-A44C-DF0D50443A44}"/>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D5857B2D-A26C-2173-B8B5-DCC1A329E1F2}"/>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3A873FAC-5CF3-F91B-C1C4-6F2775159773}"/>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2DDC9225-649B-22B5-CCCD-BD65CC443068}"/>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96DE0DD1-BB03-E45C-8D30-6CA616DCA02C}"/>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1D6B805-E262-833C-4AC3-DABE4E0F7090}"/>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D21FDEAD-AD20-067E-EB23-12ED95742283}"/>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F35DA199-2A18-1B22-2972-5C738C340AFA}"/>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7DF9F10A-7F43-3574-DAA4-45AA62C413F3}"/>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6F6A0BBD-243B-699B-529B-98CF6B6D784B}"/>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FBE4F820-AF4B-4072-25F3-923715EB532A}"/>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9F8CEEAB-531A-FF0D-AD73-C482653D5A6D}"/>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270196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_6">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B4086EFE-1524-A8E7-0801-D7392F56E706}"/>
              </a:ext>
            </a:extLst>
          </p:cNvPr>
          <p:cNvSpPr/>
          <p:nvPr/>
        </p:nvSpPr>
        <p:spPr>
          <a:xfrm>
            <a:off x="0" y="0"/>
            <a:ext cx="9572625" cy="8481695"/>
          </a:xfrm>
          <a:custGeom>
            <a:avLst/>
            <a:gdLst/>
            <a:ahLst/>
            <a:cxnLst/>
            <a:rect l="l" t="t" r="r" b="b"/>
            <a:pathLst>
              <a:path w="9572625" h="8481695">
                <a:moveTo>
                  <a:pt x="0" y="8481417"/>
                </a:moveTo>
                <a:lnTo>
                  <a:pt x="9572588" y="8481417"/>
                </a:lnTo>
                <a:lnTo>
                  <a:pt x="9572588" y="0"/>
                </a:lnTo>
                <a:lnTo>
                  <a:pt x="0" y="0"/>
                </a:lnTo>
                <a:lnTo>
                  <a:pt x="0" y="8481417"/>
                </a:lnTo>
                <a:close/>
              </a:path>
            </a:pathLst>
          </a:custGeom>
          <a:solidFill>
            <a:schemeClr val="bg2"/>
          </a:solidFill>
        </p:spPr>
        <p:txBody>
          <a:bodyPr wrap="square" lIns="0" tIns="0" rIns="0" bIns="0" rtlCol="0"/>
          <a:lstStyle/>
          <a:p>
            <a:endParaRPr/>
          </a:p>
        </p:txBody>
      </p:sp>
      <p:sp>
        <p:nvSpPr>
          <p:cNvPr id="9" name="object 8">
            <a:extLst>
              <a:ext uri="{FF2B5EF4-FFF2-40B4-BE49-F238E27FC236}">
                <a16:creationId xmlns:a16="http://schemas.microsoft.com/office/drawing/2014/main" id="{04816E4B-CD6A-64CD-8C23-DBB4D31DE787}"/>
              </a:ext>
            </a:extLst>
          </p:cNvPr>
          <p:cNvSpPr/>
          <p:nvPr/>
        </p:nvSpPr>
        <p:spPr>
          <a:xfrm>
            <a:off x="0" y="8481417"/>
            <a:ext cx="20104100" cy="2827655"/>
          </a:xfrm>
          <a:custGeom>
            <a:avLst/>
            <a:gdLst/>
            <a:ahLst/>
            <a:cxnLst/>
            <a:rect l="l" t="t" r="r" b="b"/>
            <a:pathLst>
              <a:path w="20104100" h="2827654">
                <a:moveTo>
                  <a:pt x="20104099" y="0"/>
                </a:moveTo>
                <a:lnTo>
                  <a:pt x="0" y="0"/>
                </a:lnTo>
                <a:lnTo>
                  <a:pt x="0" y="2827139"/>
                </a:lnTo>
                <a:lnTo>
                  <a:pt x="20104099" y="2827139"/>
                </a:lnTo>
                <a:lnTo>
                  <a:pt x="20104099" y="0"/>
                </a:lnTo>
                <a:close/>
              </a:path>
            </a:pathLst>
          </a:custGeom>
          <a:solidFill>
            <a:schemeClr val="tx2"/>
          </a:solidFill>
        </p:spPr>
        <p:txBody>
          <a:bodyPr wrap="square" lIns="0" tIns="0" rIns="0" bIns="0" rtlCol="0"/>
          <a:lstStyle/>
          <a:p>
            <a:endParaRPr/>
          </a:p>
        </p:txBody>
      </p:sp>
      <p:sp>
        <p:nvSpPr>
          <p:cNvPr id="8" name="object 7">
            <a:extLst>
              <a:ext uri="{FF2B5EF4-FFF2-40B4-BE49-F238E27FC236}">
                <a16:creationId xmlns:a16="http://schemas.microsoft.com/office/drawing/2014/main" id="{5E51CF40-B23A-679E-4B66-B05C06950D7E}"/>
              </a:ext>
            </a:extLst>
          </p:cNvPr>
          <p:cNvSpPr/>
          <p:nvPr/>
        </p:nvSpPr>
        <p:spPr>
          <a:xfrm>
            <a:off x="9572587" y="0"/>
            <a:ext cx="272415" cy="8481695"/>
          </a:xfrm>
          <a:custGeom>
            <a:avLst/>
            <a:gdLst/>
            <a:ahLst/>
            <a:cxnLst/>
            <a:rect l="l" t="t" r="r" b="b"/>
            <a:pathLst>
              <a:path w="272415" h="8481695">
                <a:moveTo>
                  <a:pt x="0" y="8481417"/>
                </a:moveTo>
                <a:lnTo>
                  <a:pt x="272243" y="8481417"/>
                </a:lnTo>
                <a:lnTo>
                  <a:pt x="272243" y="0"/>
                </a:lnTo>
                <a:lnTo>
                  <a:pt x="0" y="0"/>
                </a:lnTo>
                <a:lnTo>
                  <a:pt x="0" y="8481417"/>
                </a:lnTo>
                <a:close/>
              </a:path>
            </a:pathLst>
          </a:custGeom>
          <a:solidFill>
            <a:schemeClr val="accent1"/>
          </a:solidFill>
        </p:spPr>
        <p:txBody>
          <a:bodyPr wrap="square" lIns="0" tIns="0" rIns="0" bIns="0" rtlCol="0"/>
          <a:lstStyle/>
          <a:p>
            <a:endParaRPr/>
          </a:p>
        </p:txBody>
      </p:sp>
      <p:sp>
        <p:nvSpPr>
          <p:cNvPr id="14" name="object 13">
            <a:extLst>
              <a:ext uri="{FF2B5EF4-FFF2-40B4-BE49-F238E27FC236}">
                <a16:creationId xmlns:a16="http://schemas.microsoft.com/office/drawing/2014/main" id="{08C03BEE-9E85-FDF5-8A04-1AE19E4FEDCE}"/>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16" name="Picture Placeholder 12">
            <a:extLst>
              <a:ext uri="{FF2B5EF4-FFF2-40B4-BE49-F238E27FC236}">
                <a16:creationId xmlns:a16="http://schemas.microsoft.com/office/drawing/2014/main" id="{7F83FF86-34DA-800C-87A8-4DE3651D23DA}"/>
              </a:ext>
            </a:extLst>
          </p:cNvPr>
          <p:cNvSpPr>
            <a:spLocks noGrp="1"/>
          </p:cNvSpPr>
          <p:nvPr userDrawn="1">
            <p:ph type="pic" sz="quarter" idx="10"/>
          </p:nvPr>
        </p:nvSpPr>
        <p:spPr>
          <a:xfrm>
            <a:off x="9845002" y="0"/>
            <a:ext cx="10287615" cy="8480623"/>
          </a:xfrm>
          <a:prstGeom prst="rect">
            <a:avLst/>
          </a:prstGeom>
        </p:spPr>
        <p:txBody>
          <a:bodyPr/>
          <a:lstStyle/>
          <a:p>
            <a:r>
              <a:rPr lang="en-GB"/>
              <a:t>Click icon to add picture</a:t>
            </a:r>
            <a:endParaRPr lang="en-US"/>
          </a:p>
        </p:txBody>
      </p:sp>
      <p:sp>
        <p:nvSpPr>
          <p:cNvPr id="3" name="Title Placeholder 1">
            <a:extLst>
              <a:ext uri="{FF2B5EF4-FFF2-40B4-BE49-F238E27FC236}">
                <a16:creationId xmlns:a16="http://schemas.microsoft.com/office/drawing/2014/main" id="{D14A404E-1B75-BC9B-DE05-049A33E1D0F7}"/>
              </a:ext>
            </a:extLst>
          </p:cNvPr>
          <p:cNvSpPr>
            <a:spLocks noGrp="1"/>
          </p:cNvSpPr>
          <p:nvPr userDrawn="1">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chemeClr val="bg1"/>
                </a:solidFill>
              </a:defRPr>
            </a:lvl1pPr>
          </a:lstStyle>
          <a:p>
            <a:r>
              <a:rPr lang="en-GB"/>
              <a:t>Cover slide title maximum of 4 lines</a:t>
            </a:r>
            <a:endParaRPr lang="en-US"/>
          </a:p>
        </p:txBody>
      </p:sp>
      <p:grpSp>
        <p:nvGrpSpPr>
          <p:cNvPr id="77" name="Group 76">
            <a:extLst>
              <a:ext uri="{FF2B5EF4-FFF2-40B4-BE49-F238E27FC236}">
                <a16:creationId xmlns:a16="http://schemas.microsoft.com/office/drawing/2014/main" id="{DB41107B-0590-7AF6-764E-9BAA1E5E8CFD}"/>
              </a:ext>
            </a:extLst>
          </p:cNvPr>
          <p:cNvGrpSpPr/>
          <p:nvPr userDrawn="1"/>
        </p:nvGrpSpPr>
        <p:grpSpPr>
          <a:xfrm>
            <a:off x="942530" y="948344"/>
            <a:ext cx="3788430" cy="932658"/>
            <a:chOff x="942530" y="948344"/>
            <a:chExt cx="3788430" cy="932658"/>
          </a:xfrm>
        </p:grpSpPr>
        <p:sp>
          <p:nvSpPr>
            <p:cNvPr id="5" name="Freeform 4">
              <a:extLst>
                <a:ext uri="{FF2B5EF4-FFF2-40B4-BE49-F238E27FC236}">
                  <a16:creationId xmlns:a16="http://schemas.microsoft.com/office/drawing/2014/main" id="{9E2F0C81-744B-7240-1795-551ED707590B}"/>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5341205-4B7F-AABE-B149-A429F1132B65}"/>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E592CA9D-EE9C-446D-1040-E085320C47AF}"/>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31EE243-36F0-D21B-09BB-C1C4065F156E}"/>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86F4F84-238A-A3E4-07F6-462176AB77C9}"/>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5326D16-C891-9F91-EECE-B60B104041F6}"/>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DDF5C8C9-434E-BD29-541C-934B4920B4E7}"/>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EC38ED54-2DCC-E3B1-A35F-A63DA78FE590}"/>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4FE3B63A-3165-4A7C-8140-3A75A0D1538E}"/>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F53E788-3ADF-B801-A317-2F05B8F02392}"/>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A149E753-4835-C143-490F-0C196CEE3ED0}"/>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F8322E0A-DB0B-B408-A9FC-4D70ECEDD3F1}"/>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2C5104C-7450-5A1E-B0FA-6868C4E013F2}"/>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9F83D06D-1CD7-E354-EA5A-AEF733EEA5D2}"/>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61FA35C9-0712-304D-2FD3-EFC7823624CD}"/>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58FDB6EA-849F-F05F-DF36-9088269E3333}"/>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72D32F83-681F-F004-3690-24D07E59A4C2}"/>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6812C3B8-C0E5-D63F-B535-7D68046A6A00}"/>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70FE0C4-F2C0-0233-4F1E-C77E889C96CA}"/>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7642341-2514-DE13-24C2-93EDB9B195E1}"/>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59D8185-9628-DE9F-EF14-117ED4515884}"/>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7C57058-B16F-DC89-29AF-1FB474A6447B}"/>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503823B-D433-EA0D-2E4C-083FE08E5897}"/>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C15CE343-CCA7-CBA5-2CAB-7D517A03ADC5}"/>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0FD866E3-D6C1-7968-B69F-3FA7C9CB6BD9}"/>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0A00214-6C2C-F0F1-D9FB-4E364AB328F7}"/>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29F6BED1-F5F4-BB15-DA4D-37F3E33E2C42}"/>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DC8AA754-331F-5E67-336E-1514A19302E1}"/>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CBC01968-A3AE-4A10-854B-3B5C1F6564E0}"/>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3F4E778-CDC8-5787-E9A6-F90F9F51A403}"/>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AB3B5274-F44A-1F68-BD70-BA01CE4B43E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D96CB79C-560A-24F8-9D49-F940B9DDDBB0}"/>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AE4BCB69-BBB7-6D23-B3CB-348F08EA64E0}"/>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4DA8EDE2-F997-DC6B-7C3D-624DD3D36299}"/>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CE7597E8-45FB-971F-F376-AA9020DDDBD4}"/>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CBF0FCB3-0221-D5A6-42A8-5582A08E6F6D}"/>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3C1A6F4B-D2B4-020C-1DE7-1DFE11453A1F}"/>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E8FCDF57-541B-4750-E5F9-18BDBECC3474}"/>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EC802645-4850-27F8-6FC2-6858CEA789ED}"/>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2D11703-6CAA-DDEA-A206-6DEEE5A90B2D}"/>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CD25F7B0-1169-A3E2-837B-98F35AF1208E}"/>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154D5E62-C3F0-1E81-C7CA-AF92947FC4D0}"/>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EC6FADB3-C242-F420-D341-B508A00F753F}"/>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9909B56E-6739-7380-79BD-45510E109BB6}"/>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F8FCC17-AEEC-E0F1-1DA3-95534A1BD9FD}"/>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E92D09F6-9DB2-959F-338C-AA1F97C23521}"/>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AB395788-AF34-8356-AE24-C5276023FB87}"/>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3D3AE6E-A039-4E79-C417-3892EC467FAF}"/>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3823388C-3637-5406-D7DD-D6EA635B9017}"/>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FF421E6B-C298-9208-C910-D4FDE42BA936}"/>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871C2C6F-A41D-6562-35F4-A9D3D35F8706}"/>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079CBBA6-755F-D9CA-C43F-03A709E73AAC}"/>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1EB0609D-CDCC-0F30-E92C-13FFEEA4F8C2}"/>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D347F8BD-4148-F1B9-DE9A-5620C2033CD6}"/>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86D47CA8-F3C8-6A56-1F33-CD752EC5E85F}"/>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8D5D8AE3-055C-0F08-2571-D52D0DBFD773}"/>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9E219488-5757-86F4-06DD-AF021BB19F17}"/>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ECFC53DB-767E-EEE6-67E5-F5BD722C5579}"/>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5F77612A-2747-751A-A059-678C91BE32BB}"/>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5D9CAAFB-6DCC-A65A-AF94-B61F907B60FE}"/>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7CDEF844-8793-5C47-F9BF-B13B76AA64BF}"/>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C62C9BAA-C789-680A-9B0A-EE3244832E72}"/>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5CBF0269-2B30-1B3C-AF90-D1B51EC03023}"/>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856E03C-4D24-F7C8-3425-BD82CC7753D3}"/>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2018840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_7">
    <p:spTree>
      <p:nvGrpSpPr>
        <p:cNvPr id="1" name=""/>
        <p:cNvGrpSpPr/>
        <p:nvPr/>
      </p:nvGrpSpPr>
      <p:grpSpPr>
        <a:xfrm>
          <a:off x="0" y="0"/>
          <a:ext cx="0" cy="0"/>
          <a:chOff x="0" y="0"/>
          <a:chExt cx="0" cy="0"/>
        </a:xfrm>
      </p:grpSpPr>
      <p:sp>
        <p:nvSpPr>
          <p:cNvPr id="14" name="object 13">
            <a:extLst>
              <a:ext uri="{FF2B5EF4-FFF2-40B4-BE49-F238E27FC236}">
                <a16:creationId xmlns:a16="http://schemas.microsoft.com/office/drawing/2014/main" id="{08C03BEE-9E85-FDF5-8A04-1AE19E4FEDCE}"/>
              </a:ext>
            </a:extLst>
          </p:cNvPr>
          <p:cNvSpPr txBox="1"/>
          <p:nvPr userDrawn="1"/>
        </p:nvSpPr>
        <p:spPr>
          <a:xfrm>
            <a:off x="942530" y="9548852"/>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3" name="Title Placeholder 1">
            <a:extLst>
              <a:ext uri="{FF2B5EF4-FFF2-40B4-BE49-F238E27FC236}">
                <a16:creationId xmlns:a16="http://schemas.microsoft.com/office/drawing/2014/main" id="{D14A404E-1B75-BC9B-DE05-049A33E1D0F7}"/>
              </a:ext>
            </a:extLst>
          </p:cNvPr>
          <p:cNvSpPr>
            <a:spLocks noGrp="1"/>
          </p:cNvSpPr>
          <p:nvPr userDrawn="1">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ysClr val="windowText" lastClr="000000"/>
                </a:solidFill>
              </a:defRPr>
            </a:lvl1pPr>
          </a:lstStyle>
          <a:p>
            <a:r>
              <a:rPr lang="en-GB"/>
              <a:t>Cover slide title maximum of 4 lines</a:t>
            </a:r>
            <a:endParaRPr lang="en-US"/>
          </a:p>
        </p:txBody>
      </p:sp>
      <p:grpSp>
        <p:nvGrpSpPr>
          <p:cNvPr id="11" name="Group 10">
            <a:extLst>
              <a:ext uri="{FF2B5EF4-FFF2-40B4-BE49-F238E27FC236}">
                <a16:creationId xmlns:a16="http://schemas.microsoft.com/office/drawing/2014/main" id="{1393EC2D-6B7C-D6B2-498B-05FF3430BCF0}"/>
              </a:ext>
            </a:extLst>
          </p:cNvPr>
          <p:cNvGrpSpPr/>
          <p:nvPr userDrawn="1"/>
        </p:nvGrpSpPr>
        <p:grpSpPr>
          <a:xfrm>
            <a:off x="942530" y="948344"/>
            <a:ext cx="3788430" cy="932658"/>
            <a:chOff x="942530" y="948344"/>
            <a:chExt cx="3788430" cy="932658"/>
          </a:xfrm>
        </p:grpSpPr>
        <p:sp>
          <p:nvSpPr>
            <p:cNvPr id="12" name="Freeform 11">
              <a:extLst>
                <a:ext uri="{FF2B5EF4-FFF2-40B4-BE49-F238E27FC236}">
                  <a16:creationId xmlns:a16="http://schemas.microsoft.com/office/drawing/2014/main" id="{482BD28C-ED18-6726-0966-583E4EFA5EFD}"/>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D2B4D1A-48C8-1E9F-D4DD-D685A9F1D75A}"/>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A4C18370-0162-F70A-58BB-2F43A7328D1E}"/>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F44153C-C34D-4AD1-B752-9D3150524FE1}"/>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5D8F74A0-9E53-BCF0-9688-CED36E090B6D}"/>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32042B63-E646-C165-6BB8-BE925D1984F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931FA54D-3C9B-30DA-B9F8-588427CD1CEF}"/>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F5FA2161-3AC1-0CCB-C2AA-29CAE9910A7F}"/>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8C66B9C7-3DBA-5373-25B8-1EC32D4CBCED}"/>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E7519F13-C4F1-E7F9-18CF-8EB545C816D7}"/>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FAA1B818-62B9-0BBB-16BB-57DCBD358038}"/>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D4F3812F-2A65-C095-C554-308EA39416AE}"/>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42E031C4-9505-FF48-54FA-5E992E377FAC}"/>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097B2CF1-BD97-38CF-34C6-98FF61596951}"/>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8DDB654C-7B2E-3AD6-9B2F-88F5987205CE}"/>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33BBCE6-7AE0-B8BB-7CC5-0596F714EFD0}"/>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0D6C1751-7C0F-E6E6-E3D0-85D277A524E4}"/>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8D10B3E7-0BBE-54E4-4FE7-651AA300902D}"/>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841EFED3-0380-9B6A-AA94-B8ABB39407C8}"/>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8D99EAAB-7128-F6A5-2F9D-B3AE4567FC56}"/>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2BA9EFCA-80A1-353B-AE58-B93C22DCA002}"/>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2BA09573-EE25-33BE-8009-9EDD4B5E4B78}"/>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8E5DA3F4-492C-28B7-DF20-A61712484F4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E3187094-068A-842C-44DF-B07CDCBFFFFD}"/>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4B1A1A2A-7859-1DE8-8D05-2DCBF7550654}"/>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34ABBD31-FB5F-EA7B-E5CB-85EA45C83B1E}"/>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7523949F-292C-54A1-074C-E047BB0306A1}"/>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22ACD9EB-E438-55F5-BFBD-FB5E72656538}"/>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590F38C3-FD91-1D8A-DEFB-6A3802FC64D8}"/>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FDDB8B82-C8F5-13A4-39FB-2D439E86C5FA}"/>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8E5DC5AC-6670-E8D3-1A6E-0DB7ACAB0EF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6F16B419-EAC8-E544-E139-D2EDAC068AC8}"/>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B2B11515-DE55-E4CF-22B2-D248C9A8D372}"/>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A2426801-2525-5B43-D7CF-DDFB876E81A8}"/>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7D51DEA3-2C91-42F7-E8AC-51474BBAD4CE}"/>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BA2B9D0-6CB1-17C5-AE18-5B64375B7D53}"/>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978F5508-30B8-BC41-5628-2F56FFA2C42A}"/>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023439B9-4855-1F6B-1CA4-C3E63E41FC52}"/>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43FCE941-C510-F583-6B56-5437E3787AF1}"/>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9FC33C69-686C-9A3F-2372-405B150F4844}"/>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B058B5AE-66EB-4759-F953-2DF6365E4E71}"/>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8EC9C096-3F1B-8C88-E3DB-C98508A76DB6}"/>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CA6C4D34-B764-7BD2-A955-98DB62D4F1B0}"/>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C1FE3337-103D-0899-170D-93086D4E29F2}"/>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DAFDD423-BB32-A025-EFEB-B58F0ABC4BD9}"/>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DE586B0E-8723-45D0-A4D9-7398B2EBDE81}"/>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8149250C-6BC9-BF2A-0FD4-E00FAAFE9076}"/>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2698AF44-C60F-0C11-99AA-D1682BD23137}"/>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86F93353-AE0A-CA58-C11B-EFEF41A87FAD}"/>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102DAFDB-F7F6-C2AD-3004-8700F9245F54}"/>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F443199C-A886-4522-3C4F-B1061F63CA86}"/>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C8062AAB-202C-CC67-183B-519A619857CD}"/>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A8575B1D-EE6A-D57B-E23D-B96E4E7F0C4B}"/>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CDC3EDE7-4781-3774-8A25-B8A49B7E477F}"/>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2C1C6CFE-B342-E3DA-5F0F-FE03821C858F}"/>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49403B06-CAB4-B672-B154-0F584533E84C}"/>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C49A0DB4-B0FD-C145-237A-5208C8304760}"/>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2CEB7D7D-F747-0FFD-86FC-714D40534EEC}"/>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1D7A489B-7D80-344B-C333-02F3A3F9FA55}"/>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E063F097-745A-437F-BBD8-CE2DFAB5F178}"/>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F4C18DEE-2520-5F12-0B74-865BFEB53E1D}"/>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AD452C28-2039-D760-C5AC-F160CB8A357F}"/>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C6CB78C7-4417-6000-A700-09AA0B7F79C6}"/>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FCC98016-63E1-91D9-5981-F2C8A02C7E60}"/>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140" name="Picture Placeholder 12">
            <a:extLst>
              <a:ext uri="{FF2B5EF4-FFF2-40B4-BE49-F238E27FC236}">
                <a16:creationId xmlns:a16="http://schemas.microsoft.com/office/drawing/2014/main" id="{473D1694-E74A-13C4-4132-3208A1956C81}"/>
              </a:ext>
            </a:extLst>
          </p:cNvPr>
          <p:cNvSpPr>
            <a:spLocks noGrp="1"/>
          </p:cNvSpPr>
          <p:nvPr>
            <p:ph type="pic" sz="quarter" idx="10"/>
          </p:nvPr>
        </p:nvSpPr>
        <p:spPr>
          <a:xfrm>
            <a:off x="9572624" y="-1"/>
            <a:ext cx="10533600" cy="11035749"/>
          </a:xfrm>
          <a:prstGeom prst="rect">
            <a:avLst/>
          </a:prstGeom>
        </p:spPr>
        <p:txBody>
          <a:bodyPr/>
          <a:lstStyle/>
          <a:p>
            <a:r>
              <a:rPr lang="en-GB"/>
              <a:t>Click icon to add picture</a:t>
            </a:r>
            <a:endParaRPr lang="en-US"/>
          </a:p>
        </p:txBody>
      </p:sp>
      <p:sp>
        <p:nvSpPr>
          <p:cNvPr id="141" name="object 5">
            <a:extLst>
              <a:ext uri="{FF2B5EF4-FFF2-40B4-BE49-F238E27FC236}">
                <a16:creationId xmlns:a16="http://schemas.microsoft.com/office/drawing/2014/main" id="{840547D1-83B8-BE77-60D9-8C65110F5079}"/>
              </a:ext>
            </a:extLst>
          </p:cNvPr>
          <p:cNvSpPr/>
          <p:nvPr userDrawn="1"/>
        </p:nvSpPr>
        <p:spPr>
          <a:xfrm rot="16200000">
            <a:off x="14702625" y="5905750"/>
            <a:ext cx="273600" cy="10533600"/>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142" name="object 13">
            <a:extLst>
              <a:ext uri="{FF2B5EF4-FFF2-40B4-BE49-F238E27FC236}">
                <a16:creationId xmlns:a16="http://schemas.microsoft.com/office/drawing/2014/main" id="{516ED70F-F217-CDC6-73DE-6A5AA474ACBF}"/>
              </a:ext>
            </a:extLst>
          </p:cNvPr>
          <p:cNvSpPr txBox="1"/>
          <p:nvPr userDrawn="1"/>
        </p:nvSpPr>
        <p:spPr>
          <a:xfrm>
            <a:off x="1094930" y="9701252"/>
            <a:ext cx="1679575" cy="692785"/>
          </a:xfrm>
          <a:prstGeom prst="rect">
            <a:avLst/>
          </a:prstGeom>
        </p:spPr>
        <p:txBody>
          <a:bodyPr vert="horz" wrap="square" lIns="0" tIns="0" rIns="0" bIns="0" rtlCol="0">
            <a:spAutoFit/>
          </a:bodyPr>
          <a:lstStyle/>
          <a:p>
            <a:pPr marL="12700">
              <a:lnSpc>
                <a:spcPts val="2350"/>
              </a:lnSpc>
            </a:pPr>
            <a:r>
              <a:rPr sz="2700" spc="-10">
                <a:solidFill>
                  <a:schemeClr val="tx1"/>
                </a:solidFill>
                <a:latin typeface="Spectral-Light"/>
                <a:cs typeface="Spectral-Light"/>
              </a:rPr>
              <a:t>University</a:t>
            </a:r>
            <a:endParaRPr sz="2700">
              <a:solidFill>
                <a:schemeClr val="tx1"/>
              </a:solidFill>
              <a:latin typeface="Spectral-Light"/>
              <a:cs typeface="Spectral-Light"/>
            </a:endParaRPr>
          </a:p>
          <a:p>
            <a:pPr marL="12700">
              <a:lnSpc>
                <a:spcPts val="2875"/>
              </a:lnSpc>
            </a:pPr>
            <a:r>
              <a:rPr sz="2700" i="1" spc="-55">
                <a:solidFill>
                  <a:schemeClr val="tx1"/>
                </a:solidFill>
                <a:latin typeface="Spectral"/>
                <a:cs typeface="Spectral"/>
              </a:rPr>
              <a:t>of</a:t>
            </a:r>
            <a:r>
              <a:rPr sz="2700" spc="-55">
                <a:solidFill>
                  <a:schemeClr val="tx1"/>
                </a:solidFill>
                <a:latin typeface="Spectral-Light"/>
                <a:cs typeface="Spectral-Light"/>
              </a:rPr>
              <a:t>Galway.ie</a:t>
            </a:r>
            <a:endParaRPr sz="2700">
              <a:solidFill>
                <a:schemeClr val="tx1"/>
              </a:solidFill>
              <a:latin typeface="Spectral-Light"/>
              <a:cs typeface="Spectral-Light"/>
            </a:endParaRPr>
          </a:p>
        </p:txBody>
      </p:sp>
    </p:spTree>
    <p:extLst>
      <p:ext uri="{BB962C8B-B14F-4D97-AF65-F5344CB8AC3E}">
        <p14:creationId xmlns:p14="http://schemas.microsoft.com/office/powerpoint/2010/main" val="2229468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Slide_8">
    <p:spTree>
      <p:nvGrpSpPr>
        <p:cNvPr id="1" name=""/>
        <p:cNvGrpSpPr/>
        <p:nvPr/>
      </p:nvGrpSpPr>
      <p:grpSpPr>
        <a:xfrm>
          <a:off x="0" y="0"/>
          <a:ext cx="0" cy="0"/>
          <a:chOff x="0" y="0"/>
          <a:chExt cx="0" cy="0"/>
        </a:xfrm>
      </p:grpSpPr>
      <p:sp>
        <p:nvSpPr>
          <p:cNvPr id="76" name="object 3">
            <a:extLst>
              <a:ext uri="{FF2B5EF4-FFF2-40B4-BE49-F238E27FC236}">
                <a16:creationId xmlns:a16="http://schemas.microsoft.com/office/drawing/2014/main" id="{80ED748A-2962-2FE0-4BAB-4A1C7579A427}"/>
              </a:ext>
            </a:extLst>
          </p:cNvPr>
          <p:cNvSpPr/>
          <p:nvPr userDrawn="1"/>
        </p:nvSpPr>
        <p:spPr>
          <a:xfrm>
            <a:off x="0" y="0"/>
            <a:ext cx="20104100" cy="11309350"/>
          </a:xfrm>
          <a:custGeom>
            <a:avLst/>
            <a:gdLst/>
            <a:ahLst/>
            <a:cxnLst/>
            <a:rect l="l" t="t" r="r" b="b"/>
            <a:pathLst>
              <a:path w="9572625" h="8481695">
                <a:moveTo>
                  <a:pt x="0" y="8481417"/>
                </a:moveTo>
                <a:lnTo>
                  <a:pt x="9572588" y="8481417"/>
                </a:lnTo>
                <a:lnTo>
                  <a:pt x="9572588" y="0"/>
                </a:lnTo>
                <a:lnTo>
                  <a:pt x="0" y="0"/>
                </a:lnTo>
                <a:lnTo>
                  <a:pt x="0" y="8481417"/>
                </a:lnTo>
                <a:close/>
              </a:path>
            </a:pathLst>
          </a:custGeom>
          <a:solidFill>
            <a:schemeClr val="bg2"/>
          </a:solidFill>
        </p:spPr>
        <p:txBody>
          <a:bodyPr wrap="square" lIns="0" tIns="0" rIns="0" bIns="0" rtlCol="0"/>
          <a:lstStyle/>
          <a:p>
            <a:endParaRPr/>
          </a:p>
        </p:txBody>
      </p:sp>
      <p:grpSp>
        <p:nvGrpSpPr>
          <p:cNvPr id="77" name="Group 76">
            <a:extLst>
              <a:ext uri="{FF2B5EF4-FFF2-40B4-BE49-F238E27FC236}">
                <a16:creationId xmlns:a16="http://schemas.microsoft.com/office/drawing/2014/main" id="{50EABC0C-E204-B7F5-FF5B-697A0F040735}"/>
              </a:ext>
            </a:extLst>
          </p:cNvPr>
          <p:cNvGrpSpPr/>
          <p:nvPr userDrawn="1"/>
        </p:nvGrpSpPr>
        <p:grpSpPr>
          <a:xfrm>
            <a:off x="942530" y="948344"/>
            <a:ext cx="3788430" cy="932658"/>
            <a:chOff x="942530" y="948344"/>
            <a:chExt cx="3788430" cy="932658"/>
          </a:xfrm>
        </p:grpSpPr>
        <p:sp>
          <p:nvSpPr>
            <p:cNvPr id="140" name="Freeform 139">
              <a:extLst>
                <a:ext uri="{FF2B5EF4-FFF2-40B4-BE49-F238E27FC236}">
                  <a16:creationId xmlns:a16="http://schemas.microsoft.com/office/drawing/2014/main" id="{65394974-3709-4E93-B020-6C95C42A5969}"/>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B6525FB2-1EDF-78EA-375F-9657EF24EDC7}"/>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9F681A5E-6956-DEBD-384B-E3C5FA268504}"/>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8879D9A6-30CB-807E-CC4A-621D0E769FD6}"/>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3A9B293A-DDBE-9BE6-87FF-BFA5CB9A105F}"/>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76E146E8-087F-E913-2F55-3058CEDBFFEC}"/>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5520625C-1E19-96EE-958A-B3ECAAB267FE}"/>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ED804406-A38A-EDDB-817B-47E288412EA2}"/>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6C054DD4-040D-FE2A-1784-3341E85B06FC}"/>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7010ED68-5BC5-4278-DB86-53742D949E51}"/>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4B4B09EE-1D33-D34F-DE43-7198196BDB6C}"/>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2FFA5986-DCF3-057F-3A80-96918AE9B10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147E7898-212B-37B0-2257-7A54BB97460F}"/>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0FE95DD9-C79B-D318-C7D1-2B3783600677}"/>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10276B9D-047C-FE22-0582-6EA7901E8424}"/>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B30783EF-5F2D-214E-6A1E-78059E8F6996}"/>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B629DCCD-DAEF-6EFD-B90A-A62CC5116CB9}"/>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F6CD39D5-58FB-DA9B-DE83-337AE717994E}"/>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1CF9F4FD-2FC0-7CFF-C77C-AA72B8C40CEE}"/>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8EF399B5-6A40-50B6-1EEA-B22F2EA16617}"/>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DAF7259F-7D08-F6FE-D933-5822FD8453DE}"/>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E77333F8-DB07-A6C0-743D-C663BD029D81}"/>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A9FBEA35-D0D4-84F7-45AB-3083138E2B11}"/>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93D5B6B8-95A0-E0F1-7A9C-86693363077A}"/>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E45B2DA5-3304-9A4D-FEDD-14EC9E25B3D6}"/>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67BB4BAF-C6FA-AFB1-16E1-B3D20D23B4B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073EC534-B480-6967-593D-E402D4F81D1B}"/>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E40F5C83-97AD-1F4D-2DE9-7B945CFFE391}"/>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D7E9C6E6-2345-9B89-4AE9-8CD7E782E377}"/>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A26DFEC6-498C-8321-5172-FEE73AC31377}"/>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B675395C-403F-EACF-49EB-2030569BFD44}"/>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581865B0-8038-D50C-9625-BCADBA1B02A4}"/>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E1411ECB-81CB-FD91-9550-7EDF33D9477B}"/>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2A3A8FC6-1D20-57C7-EA0E-076D99219E81}"/>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6AC24D5D-9032-CB6F-E4E8-7479F62FA0AC}"/>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7860434C-0595-332C-BC84-5B05FE768569}"/>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27455253-766B-5674-EE55-26DC39858A29}"/>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58FA75B1-2B34-0E70-2315-573B16840EF6}"/>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7FFA2C79-C455-F72E-2203-7B9340EEFBFF}"/>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A8FED057-EAB1-6795-D488-5310AB81B159}"/>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0B69272C-80E1-DA3B-3750-2F4CB79C0239}"/>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E5E7AEBB-CDDD-2FAB-8145-22F1DFD910D9}"/>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0E79A3ED-CBD7-F7D8-5380-2AB010FF92C9}"/>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5A007F1A-DD6B-758D-5347-827E1DCDE3D4}"/>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ACF5FA4D-924B-9AB7-5ACE-620B474D8AF0}"/>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1C4978A5-F48F-8A24-414D-3C474A1C95EB}"/>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4FB832AA-04D8-299C-D3DC-CB42854BEB25}"/>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BE4489E9-5ECF-5FB1-9251-822D7B8D3FBD}"/>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25CF960C-C252-1EFB-CF1B-1509A069A9BD}"/>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B4F54354-4A3D-A478-42E2-4ED227F0DEA7}"/>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B9365B15-AFED-8FED-B45A-5B4963D99977}"/>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386EC0D5-B661-5B2C-3732-4CF9E9CAB3CE}"/>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1362109B-8C0B-7A35-E085-9BDCA00E86A3}"/>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768B4957-FC71-07FF-4A24-6DE3D8164DF6}"/>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F182E5DB-5C94-C42B-172E-5CC67FCB3692}"/>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73A166A2-0398-E814-510F-570CBC1DD63A}"/>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704DA472-765A-7B86-B9D2-DE259E7923CC}"/>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148A6286-DCDB-17F7-339D-254B1A72CB75}"/>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8716BC6F-121D-CE36-3051-C6A602711E72}"/>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43FBB169-D16F-DF01-CE0E-CED27AD9CB35}"/>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96180B40-7BCB-69AC-3A1C-BC4DBE0F10D7}"/>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5E15C5B0-857C-332D-C92D-F7BF62CC4131}"/>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0ADDEE55-33EA-AE89-D084-EC5FE5C1FCA0}"/>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F70EF0DC-4FEE-8DFC-9459-3C517F291610}"/>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204" name="Title Placeholder 1">
            <a:extLst>
              <a:ext uri="{FF2B5EF4-FFF2-40B4-BE49-F238E27FC236}">
                <a16:creationId xmlns:a16="http://schemas.microsoft.com/office/drawing/2014/main" id="{F501DE55-5D7C-0513-3915-8A33B727CA61}"/>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chemeClr val="bg1"/>
                </a:solidFill>
              </a:defRPr>
            </a:lvl1pPr>
          </a:lstStyle>
          <a:p>
            <a:r>
              <a:rPr lang="en-GB"/>
              <a:t>Cover slide title maximum of 4 lines</a:t>
            </a:r>
            <a:endParaRPr lang="en-US"/>
          </a:p>
        </p:txBody>
      </p:sp>
      <p:sp>
        <p:nvSpPr>
          <p:cNvPr id="205" name="object 13">
            <a:extLst>
              <a:ext uri="{FF2B5EF4-FFF2-40B4-BE49-F238E27FC236}">
                <a16:creationId xmlns:a16="http://schemas.microsoft.com/office/drawing/2014/main" id="{E0C38670-F444-EE11-3880-4BA41DCB0044}"/>
              </a:ext>
            </a:extLst>
          </p:cNvPr>
          <p:cNvSpPr txBox="1"/>
          <p:nvPr userDrawn="1"/>
        </p:nvSpPr>
        <p:spPr>
          <a:xfrm>
            <a:off x="942530" y="9548852"/>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206" name="Picture Placeholder 12">
            <a:extLst>
              <a:ext uri="{FF2B5EF4-FFF2-40B4-BE49-F238E27FC236}">
                <a16:creationId xmlns:a16="http://schemas.microsoft.com/office/drawing/2014/main" id="{7C425F60-DA18-0E70-A0B1-5A1732EAB5B1}"/>
              </a:ext>
            </a:extLst>
          </p:cNvPr>
          <p:cNvSpPr>
            <a:spLocks noGrp="1"/>
          </p:cNvSpPr>
          <p:nvPr>
            <p:ph type="pic" sz="quarter" idx="10"/>
          </p:nvPr>
        </p:nvSpPr>
        <p:spPr>
          <a:xfrm>
            <a:off x="9572624" y="-1"/>
            <a:ext cx="10533600" cy="11035749"/>
          </a:xfrm>
          <a:prstGeom prst="rect">
            <a:avLst/>
          </a:prstGeom>
        </p:spPr>
        <p:txBody>
          <a:bodyPr/>
          <a:lstStyle>
            <a:lvl1pPr>
              <a:defRPr>
                <a:solidFill>
                  <a:schemeClr val="bg1"/>
                </a:solidFill>
              </a:defRPr>
            </a:lvl1pPr>
          </a:lstStyle>
          <a:p>
            <a:r>
              <a:rPr lang="en-GB"/>
              <a:t>Click icon to add picture</a:t>
            </a:r>
            <a:endParaRPr lang="en-US"/>
          </a:p>
        </p:txBody>
      </p:sp>
      <p:sp>
        <p:nvSpPr>
          <p:cNvPr id="207" name="object 5">
            <a:extLst>
              <a:ext uri="{FF2B5EF4-FFF2-40B4-BE49-F238E27FC236}">
                <a16:creationId xmlns:a16="http://schemas.microsoft.com/office/drawing/2014/main" id="{8ECCB275-BCB4-A4CA-BF39-1952EF3ED5C3}"/>
              </a:ext>
            </a:extLst>
          </p:cNvPr>
          <p:cNvSpPr/>
          <p:nvPr userDrawn="1"/>
        </p:nvSpPr>
        <p:spPr>
          <a:xfrm rot="16200000">
            <a:off x="14702625" y="5905750"/>
            <a:ext cx="273600" cy="10533600"/>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accent1"/>
          </a:solidFill>
        </p:spPr>
        <p:txBody>
          <a:bodyPr wrap="square" lIns="0" tIns="0" rIns="0" bIns="0" rtlCol="0"/>
          <a:lstStyle/>
          <a:p>
            <a:endParaRPr/>
          </a:p>
        </p:txBody>
      </p:sp>
    </p:spTree>
    <p:extLst>
      <p:ext uri="{BB962C8B-B14F-4D97-AF65-F5344CB8AC3E}">
        <p14:creationId xmlns:p14="http://schemas.microsoft.com/office/powerpoint/2010/main" val="4031117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_9">
    <p:spTree>
      <p:nvGrpSpPr>
        <p:cNvPr id="1" name=""/>
        <p:cNvGrpSpPr/>
        <p:nvPr/>
      </p:nvGrpSpPr>
      <p:grpSpPr>
        <a:xfrm>
          <a:off x="0" y="0"/>
          <a:ext cx="0" cy="0"/>
          <a:chOff x="0" y="0"/>
          <a:chExt cx="0" cy="0"/>
        </a:xfrm>
      </p:grpSpPr>
      <p:sp>
        <p:nvSpPr>
          <p:cNvPr id="14" name="object 13">
            <a:extLst>
              <a:ext uri="{FF2B5EF4-FFF2-40B4-BE49-F238E27FC236}">
                <a16:creationId xmlns:a16="http://schemas.microsoft.com/office/drawing/2014/main" id="{08C03BEE-9E85-FDF5-8A04-1AE19E4FEDCE}"/>
              </a:ext>
            </a:extLst>
          </p:cNvPr>
          <p:cNvSpPr txBox="1"/>
          <p:nvPr userDrawn="1"/>
        </p:nvSpPr>
        <p:spPr>
          <a:xfrm>
            <a:off x="942530" y="9548852"/>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3" name="Title Placeholder 1">
            <a:extLst>
              <a:ext uri="{FF2B5EF4-FFF2-40B4-BE49-F238E27FC236}">
                <a16:creationId xmlns:a16="http://schemas.microsoft.com/office/drawing/2014/main" id="{D14A404E-1B75-BC9B-DE05-049A33E1D0F7}"/>
              </a:ext>
            </a:extLst>
          </p:cNvPr>
          <p:cNvSpPr>
            <a:spLocks noGrp="1"/>
          </p:cNvSpPr>
          <p:nvPr userDrawn="1">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ysClr val="windowText" lastClr="000000"/>
                </a:solidFill>
              </a:defRPr>
            </a:lvl1pPr>
          </a:lstStyle>
          <a:p>
            <a:r>
              <a:rPr lang="en-GB"/>
              <a:t>Cover slide title maximum of 4 lines</a:t>
            </a:r>
            <a:endParaRPr lang="en-US"/>
          </a:p>
        </p:txBody>
      </p:sp>
      <p:grpSp>
        <p:nvGrpSpPr>
          <p:cNvPr id="11" name="Group 10">
            <a:extLst>
              <a:ext uri="{FF2B5EF4-FFF2-40B4-BE49-F238E27FC236}">
                <a16:creationId xmlns:a16="http://schemas.microsoft.com/office/drawing/2014/main" id="{1393EC2D-6B7C-D6B2-498B-05FF3430BCF0}"/>
              </a:ext>
            </a:extLst>
          </p:cNvPr>
          <p:cNvGrpSpPr/>
          <p:nvPr userDrawn="1"/>
        </p:nvGrpSpPr>
        <p:grpSpPr>
          <a:xfrm>
            <a:off x="942530" y="948344"/>
            <a:ext cx="3788430" cy="932658"/>
            <a:chOff x="942530" y="948344"/>
            <a:chExt cx="3788430" cy="932658"/>
          </a:xfrm>
        </p:grpSpPr>
        <p:sp>
          <p:nvSpPr>
            <p:cNvPr id="12" name="Freeform 11">
              <a:extLst>
                <a:ext uri="{FF2B5EF4-FFF2-40B4-BE49-F238E27FC236}">
                  <a16:creationId xmlns:a16="http://schemas.microsoft.com/office/drawing/2014/main" id="{482BD28C-ED18-6726-0966-583E4EFA5EFD}"/>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D2B4D1A-48C8-1E9F-D4DD-D685A9F1D75A}"/>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A4C18370-0162-F70A-58BB-2F43A7328D1E}"/>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F44153C-C34D-4AD1-B752-9D3150524FE1}"/>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5D8F74A0-9E53-BCF0-9688-CED36E090B6D}"/>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32042B63-E646-C165-6BB8-BE925D1984F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931FA54D-3C9B-30DA-B9F8-588427CD1CEF}"/>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F5FA2161-3AC1-0CCB-C2AA-29CAE9910A7F}"/>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8C66B9C7-3DBA-5373-25B8-1EC32D4CBCED}"/>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E7519F13-C4F1-E7F9-18CF-8EB545C816D7}"/>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FAA1B818-62B9-0BBB-16BB-57DCBD358038}"/>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D4F3812F-2A65-C095-C554-308EA39416AE}"/>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42E031C4-9505-FF48-54FA-5E992E377FAC}"/>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097B2CF1-BD97-38CF-34C6-98FF61596951}"/>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8DDB654C-7B2E-3AD6-9B2F-88F5987205CE}"/>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33BBCE6-7AE0-B8BB-7CC5-0596F714EFD0}"/>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0D6C1751-7C0F-E6E6-E3D0-85D277A524E4}"/>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8D10B3E7-0BBE-54E4-4FE7-651AA300902D}"/>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841EFED3-0380-9B6A-AA94-B8ABB39407C8}"/>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8D99EAAB-7128-F6A5-2F9D-B3AE4567FC56}"/>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2BA9EFCA-80A1-353B-AE58-B93C22DCA002}"/>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2BA09573-EE25-33BE-8009-9EDD4B5E4B78}"/>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8E5DA3F4-492C-28B7-DF20-A61712484F4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E3187094-068A-842C-44DF-B07CDCBFFFFD}"/>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4B1A1A2A-7859-1DE8-8D05-2DCBF7550654}"/>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34ABBD31-FB5F-EA7B-E5CB-85EA45C83B1E}"/>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7523949F-292C-54A1-074C-E047BB0306A1}"/>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22ACD9EB-E438-55F5-BFBD-FB5E72656538}"/>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590F38C3-FD91-1D8A-DEFB-6A3802FC64D8}"/>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FDDB8B82-C8F5-13A4-39FB-2D439E86C5FA}"/>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8E5DC5AC-6670-E8D3-1A6E-0DB7ACAB0EF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6F16B419-EAC8-E544-E139-D2EDAC068AC8}"/>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B2B11515-DE55-E4CF-22B2-D248C9A8D372}"/>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A2426801-2525-5B43-D7CF-DDFB876E81A8}"/>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7D51DEA3-2C91-42F7-E8AC-51474BBAD4CE}"/>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BA2B9D0-6CB1-17C5-AE18-5B64375B7D53}"/>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978F5508-30B8-BC41-5628-2F56FFA2C42A}"/>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023439B9-4855-1F6B-1CA4-C3E63E41FC52}"/>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43FCE941-C510-F583-6B56-5437E3787AF1}"/>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9FC33C69-686C-9A3F-2372-405B150F4844}"/>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B058B5AE-66EB-4759-F953-2DF6365E4E71}"/>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8EC9C096-3F1B-8C88-E3DB-C98508A76DB6}"/>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CA6C4D34-B764-7BD2-A955-98DB62D4F1B0}"/>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C1FE3337-103D-0899-170D-93086D4E29F2}"/>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DAFDD423-BB32-A025-EFEB-B58F0ABC4BD9}"/>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DE586B0E-8723-45D0-A4D9-7398B2EBDE81}"/>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8149250C-6BC9-BF2A-0FD4-E00FAAFE9076}"/>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2698AF44-C60F-0C11-99AA-D1682BD23137}"/>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86F93353-AE0A-CA58-C11B-EFEF41A87FAD}"/>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102DAFDB-F7F6-C2AD-3004-8700F9245F54}"/>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F443199C-A886-4522-3C4F-B1061F63CA86}"/>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C8062AAB-202C-CC67-183B-519A619857CD}"/>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A8575B1D-EE6A-D57B-E23D-B96E4E7F0C4B}"/>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CDC3EDE7-4781-3774-8A25-B8A49B7E477F}"/>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2C1C6CFE-B342-E3DA-5F0F-FE03821C858F}"/>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49403B06-CAB4-B672-B154-0F584533E84C}"/>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C49A0DB4-B0FD-C145-237A-5208C8304760}"/>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2CEB7D7D-F747-0FFD-86FC-714D40534EEC}"/>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1D7A489B-7D80-344B-C333-02F3A3F9FA55}"/>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E063F097-745A-437F-BBD8-CE2DFAB5F178}"/>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F4C18DEE-2520-5F12-0B74-865BFEB53E1D}"/>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AD452C28-2039-D760-C5AC-F160CB8A357F}"/>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C6CB78C7-4417-6000-A700-09AA0B7F79C6}"/>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FCC98016-63E1-91D9-5981-F2C8A02C7E60}"/>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4" name="object 6">
            <a:extLst>
              <a:ext uri="{FF2B5EF4-FFF2-40B4-BE49-F238E27FC236}">
                <a16:creationId xmlns:a16="http://schemas.microsoft.com/office/drawing/2014/main" id="{F2FD83CF-9AC3-165B-91C7-0DE019B79839}"/>
              </a:ext>
            </a:extLst>
          </p:cNvPr>
          <p:cNvSpPr/>
          <p:nvPr userDrawn="1"/>
        </p:nvSpPr>
        <p:spPr>
          <a:xfrm>
            <a:off x="19831685" y="635"/>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5" name="object 9">
            <a:extLst>
              <a:ext uri="{FF2B5EF4-FFF2-40B4-BE49-F238E27FC236}">
                <a16:creationId xmlns:a16="http://schemas.microsoft.com/office/drawing/2014/main" id="{9BB2009F-4110-70D3-7DEA-FAE3D6962436}"/>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chemeClr val="tx1"/>
                </a:solidFill>
                <a:latin typeface="Spectral-Light"/>
                <a:cs typeface="Spectral-Light"/>
              </a:rPr>
              <a:t>University</a:t>
            </a:r>
            <a:endParaRPr sz="2700">
              <a:solidFill>
                <a:schemeClr val="tx1"/>
              </a:solidFill>
              <a:latin typeface="Spectral-Light"/>
              <a:cs typeface="Spectral-Light"/>
            </a:endParaRPr>
          </a:p>
          <a:p>
            <a:pPr marL="12700">
              <a:lnSpc>
                <a:spcPts val="2875"/>
              </a:lnSpc>
            </a:pPr>
            <a:r>
              <a:rPr sz="2700" i="1" spc="-55">
                <a:solidFill>
                  <a:schemeClr val="tx1"/>
                </a:solidFill>
                <a:latin typeface="Spectral"/>
                <a:cs typeface="Spectral"/>
              </a:rPr>
              <a:t>of</a:t>
            </a:r>
            <a:r>
              <a:rPr sz="2700" spc="-55">
                <a:solidFill>
                  <a:schemeClr val="tx1"/>
                </a:solidFill>
                <a:latin typeface="Spectral-Light"/>
                <a:cs typeface="Spectral-Light"/>
              </a:rPr>
              <a:t>Galway.ie</a:t>
            </a:r>
            <a:endParaRPr sz="2700">
              <a:solidFill>
                <a:schemeClr val="tx1"/>
              </a:solidFill>
              <a:latin typeface="Spectral-Light"/>
              <a:cs typeface="Spectral-Light"/>
            </a:endParaRPr>
          </a:p>
        </p:txBody>
      </p:sp>
    </p:spTree>
    <p:extLst>
      <p:ext uri="{BB962C8B-B14F-4D97-AF65-F5344CB8AC3E}">
        <p14:creationId xmlns:p14="http://schemas.microsoft.com/office/powerpoint/2010/main" val="188368643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34018" y="3212332"/>
            <a:ext cx="6773439" cy="4561879"/>
          </a:xfrm>
          <a:prstGeom prst="rect">
            <a:avLst/>
          </a:prstGeom>
        </p:spPr>
        <p:txBody>
          <a:bodyPr wrap="square" lIns="0" tIns="0" rIns="0" bIns="0">
            <a:spAutoFit/>
          </a:bodyPr>
          <a:lstStyle>
            <a:lvl1pPr>
              <a:defRPr sz="8700" b="0" i="0">
                <a:solidFill>
                  <a:schemeClr val="tx1"/>
                </a:solidFill>
                <a:latin typeface="Spectral-Light"/>
                <a:cs typeface="Spectral-Light"/>
              </a:defRPr>
            </a:lvl1pPr>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93" r:id="rId2"/>
    <p:sldLayoutId id="2147483666" r:id="rId3"/>
    <p:sldLayoutId id="2147483670" r:id="rId4"/>
    <p:sldLayoutId id="2147483669" r:id="rId5"/>
    <p:sldLayoutId id="2147483668" r:id="rId6"/>
    <p:sldLayoutId id="2147483691" r:id="rId7"/>
    <p:sldLayoutId id="2147483692" r:id="rId8"/>
    <p:sldLayoutId id="2147483700" r:id="rId9"/>
    <p:sldLayoutId id="2147483686" r:id="rId10"/>
    <p:sldLayoutId id="2147483681" r:id="rId11"/>
    <p:sldLayoutId id="2147483697" r:id="rId12"/>
    <p:sldLayoutId id="2147483665" r:id="rId13"/>
    <p:sldLayoutId id="2147483673" r:id="rId14"/>
    <p:sldLayoutId id="2147483672" r:id="rId15"/>
    <p:sldLayoutId id="2147483667" r:id="rId16"/>
    <p:sldLayoutId id="2147483690" r:id="rId17"/>
    <p:sldLayoutId id="2147483698" r:id="rId18"/>
    <p:sldLayoutId id="2147483699" r:id="rId19"/>
    <p:sldLayoutId id="2147483664" r:id="rId20"/>
    <p:sldLayoutId id="2147483674" r:id="rId21"/>
    <p:sldLayoutId id="2147483676" r:id="rId22"/>
    <p:sldLayoutId id="2147483675" r:id="rId23"/>
    <p:sldLayoutId id="2147483677" r:id="rId24"/>
    <p:sldLayoutId id="2147483662" r:id="rId25"/>
    <p:sldLayoutId id="2147483678" r:id="rId26"/>
    <p:sldLayoutId id="2147483687" r:id="rId27"/>
    <p:sldLayoutId id="2147483663" r:id="rId28"/>
    <p:sldLayoutId id="2147483684" r:id="rId29"/>
    <p:sldLayoutId id="2147483689" r:id="rId30"/>
    <p:sldLayoutId id="2147483683" r:id="rId31"/>
    <p:sldLayoutId id="2147483695" r:id="rId32"/>
    <p:sldLayoutId id="2147483696" r:id="rId33"/>
    <p:sldLayoutId id="2147483688" r:id="rId34"/>
    <p:sldLayoutId id="2147483694" r:id="rId35"/>
    <p:sldLayoutId id="2147483682" r:id="rId36"/>
    <p:sldLayoutId id="2147483680" r:id="rId37"/>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hyperlink" Target="mailto:academicpromotions@universityofgalway.ie" TargetMode="Externa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hyperlink" Target="mailto:academicpromotions@universityofgalway.ie" TargetMode="External"/><Relationship Id="rId2" Type="http://schemas.openxmlformats.org/officeDocument/2006/relationships/hyperlink" Target="http://www.universityofgalway.ie/academicpromotions/" TargetMode="External"/><Relationship Id="rId1" Type="http://schemas.openxmlformats.org/officeDocument/2006/relationships/slideLayout" Target="../slideLayouts/slideLayout24.xml"/><Relationship Id="rId4" Type="http://schemas.openxmlformats.org/officeDocument/2006/relationships/hyperlink" Target="http://ess.universityofgalway.i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hyperlink" Target="mailto:academicpromotions@universityofgalway.ie" TargetMode="Externa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hyperlink" Target="mailto:academicpromotionsappeals@universityofgalway.ie" TargetMode="Externa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9DEA9-651E-D0A0-3F26-8F8B599F20CB}"/>
              </a:ext>
            </a:extLst>
          </p:cNvPr>
          <p:cNvSpPr>
            <a:spLocks noGrp="1"/>
          </p:cNvSpPr>
          <p:nvPr>
            <p:ph type="title"/>
          </p:nvPr>
        </p:nvSpPr>
        <p:spPr>
          <a:xfrm>
            <a:off x="808229" y="3396848"/>
            <a:ext cx="7947677" cy="3769995"/>
          </a:xfrm>
        </p:spPr>
        <p:txBody>
          <a:bodyPr/>
          <a:lstStyle/>
          <a:p>
            <a:r>
              <a:rPr lang="en-IE" sz="6000" b="1"/>
              <a:t>Academic Promotions Scheme 2024</a:t>
            </a:r>
            <a:br>
              <a:rPr lang="en-IE" sz="6000" b="1"/>
            </a:br>
            <a:br>
              <a:rPr lang="en-IE" sz="6000" b="1"/>
            </a:br>
            <a:r>
              <a:rPr lang="en-IE" sz="6000" b="1"/>
              <a:t>Briefing for Academic Staff, July 2024</a:t>
            </a:r>
            <a:br>
              <a:rPr lang="en-IE" sz="4400" b="1"/>
            </a:br>
            <a:br>
              <a:rPr lang="en-IE" sz="4400" b="1"/>
            </a:br>
            <a:br>
              <a:rPr lang="en-IE" sz="4400" b="1"/>
            </a:br>
            <a:r>
              <a:rPr lang="en-IE" sz="4400" b="1"/>
              <a:t>Peter McHugh</a:t>
            </a:r>
            <a:br>
              <a:rPr lang="en-IE" sz="4400" b="1"/>
            </a:br>
            <a:r>
              <a:rPr lang="en-IE" sz="3200" b="1"/>
              <a:t>Deputy President and Registrar</a:t>
            </a:r>
            <a:br>
              <a:rPr lang="en-US" sz="4400" b="1"/>
            </a:br>
            <a:br>
              <a:rPr lang="en-US" sz="4400" b="1"/>
            </a:br>
            <a:endParaRPr lang="en-US" sz="4400" b="1"/>
          </a:p>
        </p:txBody>
      </p:sp>
      <p:pic>
        <p:nvPicPr>
          <p:cNvPr id="6" name="Picture Placeholder 7">
            <a:extLst>
              <a:ext uri="{FF2B5EF4-FFF2-40B4-BE49-F238E27FC236}">
                <a16:creationId xmlns:a16="http://schemas.microsoft.com/office/drawing/2014/main" id="{C89D20E0-2E2E-0CC5-77E7-87D67FDD597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3383" r="3383"/>
          <a:stretch>
            <a:fillRect/>
          </a:stretch>
        </p:blipFill>
        <p:spPr/>
      </p:pic>
    </p:spTree>
    <p:extLst>
      <p:ext uri="{BB962C8B-B14F-4D97-AF65-F5344CB8AC3E}">
        <p14:creationId xmlns:p14="http://schemas.microsoft.com/office/powerpoint/2010/main" val="1495346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marL="0" indent="0" algn="l">
              <a:buNone/>
            </a:pPr>
            <a:r>
              <a:rPr lang="en-IE" sz="4400"/>
              <a:t>Academic Promotions Committee (APC)</a:t>
            </a:r>
          </a:p>
          <a:p>
            <a:pPr marL="457200" indent="-457200">
              <a:buFont typeface="Arial" panose="020B0604020202020204" pitchFamily="34" charset="0"/>
              <a:buChar char="•"/>
            </a:pPr>
            <a:r>
              <a:rPr lang="en-IE"/>
              <a:t>In advance of the APC meeting four Committee members are allocated as Core Readers to each application to go through the individual application in particularly fine detail: two Core Readers from the relevant College and two from non-College, with 50:50 gender representation.</a:t>
            </a:r>
          </a:p>
          <a:p>
            <a:pPr marL="457200" indent="-457200">
              <a:buFont typeface="Arial" panose="020B0604020202020204" pitchFamily="34" charset="0"/>
              <a:buChar char="•"/>
            </a:pPr>
            <a:r>
              <a:rPr lang="en-IE"/>
              <a:t>One of the four is designated “feedback lead” and takes detailed notes during discussions that form the basis of the feedback to applicants. The feedback is subsequently agreed by all.</a:t>
            </a:r>
          </a:p>
          <a:p>
            <a:pPr marL="457200" indent="-457200">
              <a:buFont typeface="Arial" panose="020B0604020202020204" pitchFamily="34" charset="0"/>
              <a:buChar char="•"/>
            </a:pPr>
            <a:r>
              <a:rPr lang="en-IE"/>
              <a:t>All applications are read by each member of the Committee, and each member of the Committee assesses and scores each application individually prior to the meeting. These are provisional scores. The two external members of the Committee do not score the applications.</a:t>
            </a:r>
          </a:p>
          <a:p>
            <a:pPr marL="457200" indent="-457200">
              <a:buFont typeface="Arial" panose="020B0604020202020204" pitchFamily="34" charset="0"/>
              <a:buChar char="•"/>
            </a:pPr>
            <a:r>
              <a:rPr lang="en-IE"/>
              <a:t>The Committee as a whole discusses and agrees a consensus score for each criterion for each candidate.</a:t>
            </a:r>
          </a:p>
          <a:p>
            <a:pPr marL="457200" indent="-457200">
              <a:buFont typeface="Arial" panose="020B0604020202020204" pitchFamily="34" charset="0"/>
              <a:buChar char="•"/>
            </a:pPr>
            <a:r>
              <a:rPr lang="en-IE"/>
              <a:t>The relevant achievement has to be demonstrated in order for each criterion to receive a </a:t>
            </a:r>
            <a:r>
              <a:rPr lang="en-IE">
                <a:effectLst/>
              </a:rPr>
              <a:t>consensus decision of ‘</a:t>
            </a:r>
            <a:r>
              <a:rPr lang="en-IE" b="1">
                <a:effectLst/>
              </a:rPr>
              <a:t>Y</a:t>
            </a:r>
            <a:r>
              <a:rPr lang="en-IE">
                <a:effectLst/>
              </a:rPr>
              <a:t>’</a:t>
            </a:r>
            <a:r>
              <a:rPr lang="en-IE"/>
              <a:t>, i.e. that that criterion has been achieved. </a:t>
            </a:r>
            <a:endParaRPr lang="de-DE"/>
          </a:p>
          <a:p>
            <a:pPr marL="457200" indent="-457200">
              <a:spcAft>
                <a:spcPts val="900"/>
              </a:spcAft>
              <a:buFont typeface="Arial" panose="020B0604020202020204" pitchFamily="34" charset="0"/>
              <a:buChar char="•"/>
            </a:pPr>
            <a:endParaRPr lang="de-DE"/>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2313368" cy="1015664"/>
          </a:xfrm>
        </p:spPr>
        <p:txBody>
          <a:bodyPr/>
          <a:lstStyle/>
          <a:p>
            <a:r>
              <a:rPr lang="en-IE"/>
              <a:t>Assessment and Scoring – 2</a:t>
            </a:r>
            <a:br>
              <a:rPr lang="en-IE"/>
            </a:br>
            <a:br>
              <a:rPr lang="en-IE"/>
            </a:br>
            <a:endParaRPr lang="en-IE"/>
          </a:p>
        </p:txBody>
      </p:sp>
    </p:spTree>
    <p:extLst>
      <p:ext uri="{BB962C8B-B14F-4D97-AF65-F5344CB8AC3E}">
        <p14:creationId xmlns:p14="http://schemas.microsoft.com/office/powerpoint/2010/main" val="2627267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marL="0" indent="0" algn="l">
              <a:buNone/>
            </a:pPr>
            <a:r>
              <a:rPr lang="en-IE" sz="4400"/>
              <a:t>Established Professor Promotions Committee (EPPC)</a:t>
            </a:r>
          </a:p>
          <a:p>
            <a:pPr marL="457200" indent="-457200">
              <a:buFont typeface="Arial" panose="020B0604020202020204" pitchFamily="34" charset="0"/>
              <a:buChar char="•"/>
            </a:pPr>
            <a:r>
              <a:rPr lang="en-IE"/>
              <a:t>In advance of the EPPC meeting two Committee members are allocated as Core Readers to each application to go through the individual application in particularly fine detail: one Core Reader from the relevant College and one from non-College, with 50:50 gender representation.</a:t>
            </a:r>
          </a:p>
          <a:p>
            <a:pPr marL="457200" indent="-457200">
              <a:buFont typeface="Arial" panose="020B0604020202020204" pitchFamily="34" charset="0"/>
              <a:buChar char="•"/>
            </a:pPr>
            <a:r>
              <a:rPr lang="en-IE"/>
              <a:t>One of the two is designated “feedback lead” and takes detailed notes during discussions that form the basis of the feedback to applicants. The feedback is subsequently agreed by all.</a:t>
            </a:r>
          </a:p>
          <a:p>
            <a:pPr marL="457200" indent="-457200">
              <a:buFont typeface="Arial" panose="020B0604020202020204" pitchFamily="34" charset="0"/>
              <a:buChar char="•"/>
            </a:pPr>
            <a:r>
              <a:rPr lang="en-IE"/>
              <a:t>All applications are read by each member of the Committee, and each member of the Committee assesses and scores each application individually prior to the meeting. These are provisional scores.</a:t>
            </a:r>
            <a:endParaRPr lang="en-IE" strike="sngStrike"/>
          </a:p>
          <a:p>
            <a:pPr marL="457200" indent="-457200">
              <a:buFont typeface="Arial" panose="020B0604020202020204" pitchFamily="34" charset="0"/>
              <a:buChar char="•"/>
            </a:pPr>
            <a:r>
              <a:rPr lang="en-IE"/>
              <a:t>The Committee as a whole discusses and agrees a consensus score for each criterion for each candidate.</a:t>
            </a:r>
          </a:p>
          <a:p>
            <a:pPr marL="457200" indent="-457200">
              <a:buFont typeface="Arial" panose="020B0604020202020204" pitchFamily="34" charset="0"/>
              <a:buChar char="•"/>
            </a:pPr>
            <a:r>
              <a:rPr lang="en-IE"/>
              <a:t>The relevant achievement has to be demonstrated in order for each criterion to receive a </a:t>
            </a:r>
            <a:r>
              <a:rPr lang="en-IE">
                <a:effectLst/>
              </a:rPr>
              <a:t>consensus decision of ‘</a:t>
            </a:r>
            <a:r>
              <a:rPr lang="en-IE" b="1">
                <a:effectLst/>
              </a:rPr>
              <a:t>Y</a:t>
            </a:r>
            <a:r>
              <a:rPr lang="en-IE">
                <a:effectLst/>
              </a:rPr>
              <a:t>’</a:t>
            </a:r>
            <a:r>
              <a:rPr lang="en-IE"/>
              <a:t>, i.e. that that criterion has been achieved. </a:t>
            </a:r>
            <a:endParaRPr lang="de-DE"/>
          </a:p>
          <a:p>
            <a:pPr marL="457200" indent="-457200">
              <a:spcAft>
                <a:spcPts val="900"/>
              </a:spcAft>
              <a:buFont typeface="Arial" panose="020B0604020202020204" pitchFamily="34" charset="0"/>
              <a:buChar char="•"/>
            </a:pPr>
            <a:endParaRPr lang="de-DE"/>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2313368" cy="1015664"/>
          </a:xfrm>
        </p:spPr>
        <p:txBody>
          <a:bodyPr/>
          <a:lstStyle/>
          <a:p>
            <a:r>
              <a:rPr lang="en-IE"/>
              <a:t>Assessment and Scoring – 3</a:t>
            </a:r>
            <a:br>
              <a:rPr lang="en-IE"/>
            </a:br>
            <a:br>
              <a:rPr lang="en-IE"/>
            </a:br>
            <a:endParaRPr lang="en-IE"/>
          </a:p>
        </p:txBody>
      </p:sp>
    </p:spTree>
    <p:extLst>
      <p:ext uri="{BB962C8B-B14F-4D97-AF65-F5344CB8AC3E}">
        <p14:creationId xmlns:p14="http://schemas.microsoft.com/office/powerpoint/2010/main" val="1918149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marL="457200" indent="-457200">
              <a:buFont typeface="Arial" panose="020B0604020202020204" pitchFamily="34" charset="0"/>
              <a:buChar char="•"/>
            </a:pPr>
            <a:r>
              <a:rPr lang="en-IE" dirty="0"/>
              <a:t>Prior to the meetings, each member of the Committees submits their provisional scores in respect of each candidate. The scores are then transposed to a spreadsheet, and this is the basis for the discussion at the meeting.</a:t>
            </a:r>
          </a:p>
          <a:p>
            <a:pPr marL="457200" indent="-457200">
              <a:buFont typeface="Arial" panose="020B0604020202020204" pitchFamily="34" charset="0"/>
              <a:buChar char="•"/>
            </a:pPr>
            <a:r>
              <a:rPr lang="en-IE" dirty="0"/>
              <a:t>A score of 1 means the candidate is assessed to be not achieving the criterion; a score of 2 means the assessor is unsure and needs input/clarification from the discussion at APC/EPPC; a score of 3 means the candidate is achieving the criterion.</a:t>
            </a:r>
          </a:p>
          <a:p>
            <a:pPr marL="457200" indent="-457200">
              <a:buFont typeface="Arial" panose="020B0604020202020204" pitchFamily="34" charset="0"/>
              <a:buChar char="•"/>
            </a:pPr>
            <a:r>
              <a:rPr lang="en-IE" dirty="0"/>
              <a:t>Where there is a majority of 3s and no 1s, the score would be an automatic Yes under this criterion, unless a panel member raises a discussion point. All other profiles necessitate further discussion and from this discussion, consensus usually emerges. There must be a consensus that a criterion is being achieved for a final consensus decision of Yes.</a:t>
            </a:r>
          </a:p>
          <a:p>
            <a:pPr marL="457200" indent="-457200">
              <a:buFont typeface="Arial" panose="020B0604020202020204" pitchFamily="34" charset="0"/>
              <a:buChar char="•"/>
            </a:pPr>
            <a:r>
              <a:rPr lang="en-IE" dirty="0"/>
              <a:t>The consensus decision can only be ‘</a:t>
            </a:r>
            <a:r>
              <a:rPr lang="en-IE" b="1" dirty="0"/>
              <a:t>Y</a:t>
            </a:r>
            <a:r>
              <a:rPr lang="en-IE" dirty="0"/>
              <a:t>’ or ‘</a:t>
            </a:r>
            <a:r>
              <a:rPr lang="en-IE" b="1" dirty="0"/>
              <a:t>N</a:t>
            </a:r>
            <a:r>
              <a:rPr lang="en-IE" dirty="0"/>
              <a:t>’, i.e. Yes or No.</a:t>
            </a:r>
          </a:p>
          <a:p>
            <a:pPr marL="457200" indent="-457200">
              <a:buFont typeface="Arial" panose="020B0604020202020204" pitchFamily="34" charset="0"/>
              <a:buChar char="•"/>
            </a:pPr>
            <a:r>
              <a:rPr lang="en-IE" dirty="0"/>
              <a:t>The protected leave multiplier and COVID-19 impact are factored into the discussions and decisions.</a:t>
            </a:r>
            <a:endParaRPr lang="de-DE" dirty="0"/>
          </a:p>
          <a:p>
            <a:pPr marL="457200" indent="-457200">
              <a:spcAft>
                <a:spcPts val="900"/>
              </a:spcAft>
              <a:buFont typeface="Arial" panose="020B0604020202020204" pitchFamily="34" charset="0"/>
              <a:buChar char="•"/>
            </a:pPr>
            <a:endParaRPr lang="de-DE" dirty="0"/>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2313368" cy="1015664"/>
          </a:xfrm>
        </p:spPr>
        <p:txBody>
          <a:bodyPr/>
          <a:lstStyle/>
          <a:p>
            <a:r>
              <a:rPr lang="en-IE"/>
              <a:t>Assessment and Scoring – 4</a:t>
            </a:r>
            <a:br>
              <a:rPr lang="en-IE"/>
            </a:br>
            <a:br>
              <a:rPr lang="en-IE"/>
            </a:br>
            <a:endParaRPr lang="en-IE"/>
          </a:p>
        </p:txBody>
      </p:sp>
    </p:spTree>
    <p:extLst>
      <p:ext uri="{BB962C8B-B14F-4D97-AF65-F5344CB8AC3E}">
        <p14:creationId xmlns:p14="http://schemas.microsoft.com/office/powerpoint/2010/main" val="3030373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marL="457200" indent="-457200">
              <a:buFont typeface="Arial" panose="020B0604020202020204" pitchFamily="34" charset="0"/>
              <a:buChar char="•"/>
            </a:pPr>
            <a:r>
              <a:rPr lang="en-IE"/>
              <a:t>Sample (fictitious) scoring sheet:</a:t>
            </a:r>
            <a:endParaRPr lang="de-DE"/>
          </a:p>
          <a:p>
            <a:pPr>
              <a:spcAft>
                <a:spcPts val="900"/>
              </a:spcAft>
            </a:pPr>
            <a:endParaRPr lang="de-DE"/>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2313368" cy="1015664"/>
          </a:xfrm>
        </p:spPr>
        <p:txBody>
          <a:bodyPr/>
          <a:lstStyle/>
          <a:p>
            <a:r>
              <a:rPr lang="en-IE"/>
              <a:t>Assessment and Scoring – 5</a:t>
            </a:r>
            <a:br>
              <a:rPr lang="en-IE"/>
            </a:br>
            <a:br>
              <a:rPr lang="en-IE"/>
            </a:br>
            <a:endParaRPr lang="en-IE"/>
          </a:p>
        </p:txBody>
      </p:sp>
      <p:graphicFrame>
        <p:nvGraphicFramePr>
          <p:cNvPr id="5" name="Content Placeholder 4">
            <a:extLst>
              <a:ext uri="{FF2B5EF4-FFF2-40B4-BE49-F238E27FC236}">
                <a16:creationId xmlns:a16="http://schemas.microsoft.com/office/drawing/2014/main" id="{754554A2-8544-0DAA-DE05-7F24BFC0C485}"/>
              </a:ext>
            </a:extLst>
          </p:cNvPr>
          <p:cNvGraphicFramePr>
            <a:graphicFrameLocks/>
          </p:cNvGraphicFramePr>
          <p:nvPr>
            <p:extLst>
              <p:ext uri="{D42A27DB-BD31-4B8C-83A1-F6EECF244321}">
                <p14:modId xmlns:p14="http://schemas.microsoft.com/office/powerpoint/2010/main" val="2408334301"/>
              </p:ext>
            </p:extLst>
          </p:nvPr>
        </p:nvGraphicFramePr>
        <p:xfrm>
          <a:off x="1123058" y="3164791"/>
          <a:ext cx="16993885" cy="6974188"/>
        </p:xfrm>
        <a:graphic>
          <a:graphicData uri="http://schemas.openxmlformats.org/drawingml/2006/table">
            <a:tbl>
              <a:tblPr firstRow="1" firstCol="1" bandRow="1"/>
              <a:tblGrid>
                <a:gridCol w="2297747">
                  <a:extLst>
                    <a:ext uri="{9D8B030D-6E8A-4147-A177-3AD203B41FA5}">
                      <a16:colId xmlns:a16="http://schemas.microsoft.com/office/drawing/2014/main" val="226643879"/>
                    </a:ext>
                  </a:extLst>
                </a:gridCol>
                <a:gridCol w="1129613">
                  <a:extLst>
                    <a:ext uri="{9D8B030D-6E8A-4147-A177-3AD203B41FA5}">
                      <a16:colId xmlns:a16="http://schemas.microsoft.com/office/drawing/2014/main" val="1535081891"/>
                    </a:ext>
                  </a:extLst>
                </a:gridCol>
                <a:gridCol w="1130854">
                  <a:extLst>
                    <a:ext uri="{9D8B030D-6E8A-4147-A177-3AD203B41FA5}">
                      <a16:colId xmlns:a16="http://schemas.microsoft.com/office/drawing/2014/main" val="3334558696"/>
                    </a:ext>
                  </a:extLst>
                </a:gridCol>
                <a:gridCol w="1130854">
                  <a:extLst>
                    <a:ext uri="{9D8B030D-6E8A-4147-A177-3AD203B41FA5}">
                      <a16:colId xmlns:a16="http://schemas.microsoft.com/office/drawing/2014/main" val="4124166894"/>
                    </a:ext>
                  </a:extLst>
                </a:gridCol>
                <a:gridCol w="1129613">
                  <a:extLst>
                    <a:ext uri="{9D8B030D-6E8A-4147-A177-3AD203B41FA5}">
                      <a16:colId xmlns:a16="http://schemas.microsoft.com/office/drawing/2014/main" val="3742067423"/>
                    </a:ext>
                  </a:extLst>
                </a:gridCol>
                <a:gridCol w="1130854">
                  <a:extLst>
                    <a:ext uri="{9D8B030D-6E8A-4147-A177-3AD203B41FA5}">
                      <a16:colId xmlns:a16="http://schemas.microsoft.com/office/drawing/2014/main" val="2766362829"/>
                    </a:ext>
                  </a:extLst>
                </a:gridCol>
                <a:gridCol w="1130854">
                  <a:extLst>
                    <a:ext uri="{9D8B030D-6E8A-4147-A177-3AD203B41FA5}">
                      <a16:colId xmlns:a16="http://schemas.microsoft.com/office/drawing/2014/main" val="141009681"/>
                    </a:ext>
                  </a:extLst>
                </a:gridCol>
                <a:gridCol w="1129613">
                  <a:extLst>
                    <a:ext uri="{9D8B030D-6E8A-4147-A177-3AD203B41FA5}">
                      <a16:colId xmlns:a16="http://schemas.microsoft.com/office/drawing/2014/main" val="2733972791"/>
                    </a:ext>
                  </a:extLst>
                </a:gridCol>
                <a:gridCol w="1130854">
                  <a:extLst>
                    <a:ext uri="{9D8B030D-6E8A-4147-A177-3AD203B41FA5}">
                      <a16:colId xmlns:a16="http://schemas.microsoft.com/office/drawing/2014/main" val="362954099"/>
                    </a:ext>
                  </a:extLst>
                </a:gridCol>
                <a:gridCol w="1130854">
                  <a:extLst>
                    <a:ext uri="{9D8B030D-6E8A-4147-A177-3AD203B41FA5}">
                      <a16:colId xmlns:a16="http://schemas.microsoft.com/office/drawing/2014/main" val="1016967909"/>
                    </a:ext>
                  </a:extLst>
                </a:gridCol>
                <a:gridCol w="1129613">
                  <a:extLst>
                    <a:ext uri="{9D8B030D-6E8A-4147-A177-3AD203B41FA5}">
                      <a16:colId xmlns:a16="http://schemas.microsoft.com/office/drawing/2014/main" val="1858782270"/>
                    </a:ext>
                  </a:extLst>
                </a:gridCol>
                <a:gridCol w="1130854">
                  <a:extLst>
                    <a:ext uri="{9D8B030D-6E8A-4147-A177-3AD203B41FA5}">
                      <a16:colId xmlns:a16="http://schemas.microsoft.com/office/drawing/2014/main" val="1726821332"/>
                    </a:ext>
                  </a:extLst>
                </a:gridCol>
                <a:gridCol w="1130854">
                  <a:extLst>
                    <a:ext uri="{9D8B030D-6E8A-4147-A177-3AD203B41FA5}">
                      <a16:colId xmlns:a16="http://schemas.microsoft.com/office/drawing/2014/main" val="1096501838"/>
                    </a:ext>
                  </a:extLst>
                </a:gridCol>
                <a:gridCol w="1130854">
                  <a:extLst>
                    <a:ext uri="{9D8B030D-6E8A-4147-A177-3AD203B41FA5}">
                      <a16:colId xmlns:a16="http://schemas.microsoft.com/office/drawing/2014/main" val="94231958"/>
                    </a:ext>
                  </a:extLst>
                </a:gridCol>
              </a:tblGrid>
              <a:tr h="352119">
                <a:tc>
                  <a:txBody>
                    <a:bodyPr/>
                    <a:lstStyle/>
                    <a:p>
                      <a:pPr algn="just">
                        <a:lnSpc>
                          <a:spcPct val="110000"/>
                        </a:lnSpc>
                        <a:spcAft>
                          <a:spcPts val="0"/>
                        </a:spcAft>
                      </a:pPr>
                      <a:r>
                        <a:rPr lang="en-IE" sz="2000" b="1">
                          <a:solidFill>
                            <a:schemeClr val="tx1"/>
                          </a:solidFill>
                          <a:effectLst/>
                          <a:latin typeface="Calibri" panose="020F0502020204030204" pitchFamily="34" charset="0"/>
                          <a:ea typeface="Calibri" panose="020F0502020204030204" pitchFamily="34" charset="0"/>
                          <a:cs typeface="Calibri" panose="020F0502020204030204" pitchFamily="34" charset="0"/>
                        </a:rPr>
                        <a:t>Assessor</a:t>
                      </a:r>
                      <a:endParaRPr lang="en-IE" sz="2000">
                        <a:solidFill>
                          <a:schemeClr val="tx1"/>
                        </a:solidFill>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13">
                  <a:txBody>
                    <a:bodyPr/>
                    <a:lstStyle/>
                    <a:p>
                      <a:pPr algn="ctr">
                        <a:lnSpc>
                          <a:spcPct val="110000"/>
                        </a:lnSpc>
                        <a:spcAft>
                          <a:spcPts val="0"/>
                        </a:spcAft>
                      </a:pPr>
                      <a:r>
                        <a:rPr lang="en-IE" sz="2000" b="1">
                          <a:solidFill>
                            <a:schemeClr val="tx1"/>
                          </a:solidFill>
                          <a:effectLst/>
                          <a:latin typeface="Calibri" panose="020F0502020204030204" pitchFamily="34" charset="0"/>
                          <a:ea typeface="Calibri" panose="020F0502020204030204" pitchFamily="34" charset="0"/>
                          <a:cs typeface="Calibri" panose="020F0502020204030204" pitchFamily="34" charset="0"/>
                        </a:rPr>
                        <a:t>Criterion Number</a:t>
                      </a:r>
                      <a:endParaRPr lang="en-IE" sz="2000">
                        <a:solidFill>
                          <a:schemeClr val="tx1"/>
                        </a:solidFill>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4255830276"/>
                  </a:ext>
                </a:extLst>
              </a:tr>
              <a:tr h="938982">
                <a:tc>
                  <a:txBody>
                    <a:bodyPr/>
                    <a:lstStyle/>
                    <a:p>
                      <a:pPr algn="just">
                        <a:lnSpc>
                          <a:spcPct val="110000"/>
                        </a:lnSpc>
                        <a:spcAft>
                          <a:spcPts val="0"/>
                        </a:spcAft>
                      </a:pPr>
                      <a:endParaRPr lang="en-IE" sz="16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Aft>
                          <a:spcPts val="0"/>
                        </a:spcAft>
                      </a:pPr>
                      <a:r>
                        <a:rPr lang="en-IE" sz="1600" b="1">
                          <a:solidFill>
                            <a:srgbClr val="000000"/>
                          </a:solidFill>
                          <a:effectLst/>
                          <a:latin typeface="Calibri"/>
                          <a:ea typeface="Calibri" panose="020F0502020204030204" pitchFamily="34" charset="0"/>
                          <a:cs typeface="Calibri"/>
                        </a:rPr>
                        <a:t>1</a:t>
                      </a:r>
                      <a:br>
                        <a:rPr lang="en-IE" sz="1600" b="1">
                          <a:solidFill>
                            <a:srgbClr val="000000"/>
                          </a:solidFill>
                          <a:effectLst/>
                          <a:latin typeface="Calibri"/>
                          <a:ea typeface="Calibri" panose="020F0502020204030204" pitchFamily="34" charset="0"/>
                          <a:cs typeface="Calibri"/>
                        </a:rPr>
                      </a:br>
                      <a:r>
                        <a:rPr lang="en-IE" sz="1600" b="1">
                          <a:solidFill>
                            <a:srgbClr val="000000"/>
                          </a:solidFill>
                          <a:effectLst/>
                          <a:latin typeface="Calibri"/>
                          <a:ea typeface="Calibri" panose="020F0502020204030204" pitchFamily="34" charset="0"/>
                          <a:cs typeface="Calibri"/>
                        </a:rPr>
                        <a:t>Res/</a:t>
                      </a:r>
                      <a:r>
                        <a:rPr lang="en-IE" sz="1600" b="1" err="1">
                          <a:solidFill>
                            <a:srgbClr val="000000"/>
                          </a:solidFill>
                          <a:effectLst/>
                          <a:latin typeface="Calibri"/>
                          <a:ea typeface="Calibri" panose="020F0502020204030204" pitchFamily="34" charset="0"/>
                          <a:cs typeface="Calibri"/>
                        </a:rPr>
                        <a:t>Schol</a:t>
                      </a:r>
                      <a:endParaRPr lang="en-IE" sz="160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Aft>
                          <a:spcPts val="0"/>
                        </a:spcAft>
                      </a:pPr>
                      <a:r>
                        <a:rPr lang="en-IE" sz="1600" b="1">
                          <a:solidFill>
                            <a:srgbClr val="000000"/>
                          </a:solidFill>
                          <a:effectLst/>
                          <a:latin typeface="Calibri"/>
                          <a:ea typeface="Calibri" panose="020F0502020204030204" pitchFamily="34" charset="0"/>
                          <a:cs typeface="Calibri"/>
                        </a:rPr>
                        <a:t>2</a:t>
                      </a:r>
                      <a:br>
                        <a:rPr lang="en-IE" sz="1600" b="1">
                          <a:solidFill>
                            <a:srgbClr val="000000"/>
                          </a:solidFill>
                          <a:effectLst/>
                          <a:latin typeface="Calibri"/>
                          <a:ea typeface="Calibri" panose="020F0502020204030204" pitchFamily="34" charset="0"/>
                          <a:cs typeface="Calibri"/>
                        </a:rPr>
                      </a:br>
                      <a:r>
                        <a:rPr lang="en-IE" sz="1600" b="1">
                          <a:solidFill>
                            <a:srgbClr val="000000"/>
                          </a:solidFill>
                          <a:effectLst/>
                          <a:latin typeface="Calibri"/>
                          <a:ea typeface="Calibri" panose="020F0502020204030204" pitchFamily="34" charset="0"/>
                          <a:cs typeface="Calibri"/>
                        </a:rPr>
                        <a:t>T&amp;L</a:t>
                      </a:r>
                      <a:endParaRPr lang="en-IE" sz="160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Aft>
                          <a:spcPts val="0"/>
                        </a:spcAft>
                      </a:pPr>
                      <a:r>
                        <a:rPr lang="en-IE" sz="1600" b="1">
                          <a:solidFill>
                            <a:srgbClr val="000000"/>
                          </a:solidFill>
                          <a:effectLst/>
                          <a:latin typeface="Calibri"/>
                          <a:ea typeface="Calibri" panose="020F0502020204030204" pitchFamily="34" charset="0"/>
                          <a:cs typeface="Calibri"/>
                        </a:rPr>
                        <a:t>3</a:t>
                      </a:r>
                      <a:br>
                        <a:rPr lang="en-IE" sz="1600" b="1">
                          <a:solidFill>
                            <a:srgbClr val="000000"/>
                          </a:solidFill>
                          <a:effectLst/>
                          <a:latin typeface="Calibri"/>
                          <a:ea typeface="Calibri" panose="020F0502020204030204" pitchFamily="34" charset="0"/>
                          <a:cs typeface="Calibri"/>
                        </a:rPr>
                      </a:br>
                      <a:r>
                        <a:rPr lang="en-IE" sz="1600" b="1">
                          <a:solidFill>
                            <a:srgbClr val="000000"/>
                          </a:solidFill>
                          <a:effectLst/>
                          <a:latin typeface="Calibri"/>
                          <a:ea typeface="Calibri" panose="020F0502020204030204" pitchFamily="34" charset="0"/>
                          <a:cs typeface="Calibri"/>
                        </a:rPr>
                        <a:t>Cont.</a:t>
                      </a:r>
                      <a:endParaRPr lang="en-IE" sz="160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Aft>
                          <a:spcPts val="0"/>
                        </a:spcAft>
                      </a:pPr>
                      <a:r>
                        <a:rPr lang="en-IE" sz="1600" b="1">
                          <a:solidFill>
                            <a:srgbClr val="000000"/>
                          </a:solidFill>
                          <a:effectLst/>
                          <a:latin typeface="Calibri"/>
                          <a:ea typeface="Calibri" panose="020F0502020204030204" pitchFamily="34" charset="0"/>
                          <a:cs typeface="Calibri"/>
                        </a:rPr>
                        <a:t>i</a:t>
                      </a:r>
                      <a:br>
                        <a:rPr lang="en-IE" sz="1600" b="1">
                          <a:solidFill>
                            <a:srgbClr val="000000"/>
                          </a:solidFill>
                          <a:effectLst/>
                          <a:latin typeface="Calibri"/>
                          <a:ea typeface="Calibri" panose="020F0502020204030204" pitchFamily="34" charset="0"/>
                          <a:cs typeface="Calibri"/>
                        </a:rPr>
                      </a:br>
                      <a:r>
                        <a:rPr lang="en-IE" sz="1600" b="1">
                          <a:solidFill>
                            <a:srgbClr val="000000"/>
                          </a:solidFill>
                          <a:effectLst/>
                          <a:latin typeface="Calibri"/>
                          <a:ea typeface="Calibri" panose="020F0502020204030204" pitchFamily="34" charset="0"/>
                          <a:cs typeface="Calibri"/>
                        </a:rPr>
                        <a:t>Res. Lead.</a:t>
                      </a:r>
                      <a:endParaRPr lang="en-IE" sz="160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Aft>
                          <a:spcPts val="0"/>
                        </a:spcAft>
                      </a:pPr>
                      <a:r>
                        <a:rPr lang="en-IE" sz="1600" b="1">
                          <a:solidFill>
                            <a:srgbClr val="000000"/>
                          </a:solidFill>
                          <a:effectLst/>
                          <a:latin typeface="Calibri"/>
                          <a:ea typeface="Calibri" panose="020F0502020204030204" pitchFamily="34" charset="0"/>
                          <a:cs typeface="Calibri"/>
                        </a:rPr>
                        <a:t>ii</a:t>
                      </a:r>
                      <a:br>
                        <a:rPr lang="en-IE" sz="1600" b="1">
                          <a:solidFill>
                            <a:srgbClr val="000000"/>
                          </a:solidFill>
                          <a:effectLst/>
                          <a:latin typeface="Calibri"/>
                          <a:ea typeface="Calibri" panose="020F0502020204030204" pitchFamily="34" charset="0"/>
                          <a:cs typeface="Calibri"/>
                        </a:rPr>
                      </a:br>
                      <a:r>
                        <a:rPr lang="en-IE" sz="1600" b="1">
                          <a:solidFill>
                            <a:srgbClr val="000000"/>
                          </a:solidFill>
                          <a:effectLst/>
                          <a:latin typeface="Calibri"/>
                          <a:ea typeface="Calibri" panose="020F0502020204030204" pitchFamily="34" charset="0"/>
                          <a:cs typeface="Calibri"/>
                        </a:rPr>
                        <a:t>PG/PD</a:t>
                      </a:r>
                      <a:endParaRPr lang="en-IE" sz="160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Aft>
                          <a:spcPts val="0"/>
                        </a:spcAft>
                      </a:pPr>
                      <a:r>
                        <a:rPr lang="en-IE" sz="1600" b="1">
                          <a:solidFill>
                            <a:srgbClr val="000000"/>
                          </a:solidFill>
                          <a:effectLst/>
                          <a:latin typeface="Calibri"/>
                          <a:ea typeface="Calibri" panose="020F0502020204030204" pitchFamily="34" charset="0"/>
                          <a:cs typeface="Calibri"/>
                        </a:rPr>
                        <a:t>iii</a:t>
                      </a:r>
                      <a:br>
                        <a:rPr lang="en-IE" sz="1600" b="1">
                          <a:solidFill>
                            <a:srgbClr val="000000"/>
                          </a:solidFill>
                          <a:effectLst/>
                          <a:latin typeface="Calibri"/>
                          <a:ea typeface="Calibri" panose="020F0502020204030204" pitchFamily="34" charset="0"/>
                          <a:cs typeface="Calibri"/>
                        </a:rPr>
                      </a:br>
                      <a:r>
                        <a:rPr lang="en-IE" sz="1600" b="1">
                          <a:solidFill>
                            <a:srgbClr val="000000"/>
                          </a:solidFill>
                          <a:effectLst/>
                          <a:latin typeface="Calibri"/>
                          <a:ea typeface="Calibri" panose="020F0502020204030204" pitchFamily="34" charset="0"/>
                          <a:cs typeface="Calibri"/>
                        </a:rPr>
                        <a:t>Res. Fund</a:t>
                      </a:r>
                      <a:endParaRPr lang="en-IE" sz="160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Aft>
                          <a:spcPts val="0"/>
                        </a:spcAft>
                      </a:pPr>
                      <a:r>
                        <a:rPr lang="en-IE" sz="1600" b="1">
                          <a:solidFill>
                            <a:srgbClr val="000000"/>
                          </a:solidFill>
                          <a:effectLst/>
                          <a:latin typeface="Calibri"/>
                          <a:ea typeface="Calibri" panose="020F0502020204030204" pitchFamily="34" charset="0"/>
                          <a:cs typeface="Calibri"/>
                        </a:rPr>
                        <a:t>iv</a:t>
                      </a:r>
                      <a:br>
                        <a:rPr lang="en-IE" sz="1600" b="1">
                          <a:solidFill>
                            <a:srgbClr val="000000"/>
                          </a:solidFill>
                          <a:effectLst/>
                          <a:latin typeface="Calibri"/>
                          <a:ea typeface="Calibri" panose="020F0502020204030204" pitchFamily="34" charset="0"/>
                          <a:cs typeface="Calibri"/>
                        </a:rPr>
                      </a:br>
                      <a:r>
                        <a:rPr lang="en-IE" sz="1600" b="1">
                          <a:solidFill>
                            <a:srgbClr val="000000"/>
                          </a:solidFill>
                          <a:effectLst/>
                          <a:latin typeface="Calibri"/>
                          <a:ea typeface="Calibri" panose="020F0502020204030204" pitchFamily="34" charset="0"/>
                          <a:cs typeface="Calibri"/>
                        </a:rPr>
                        <a:t>Impact beyond academic</a:t>
                      </a:r>
                      <a:endParaRPr lang="en-IE" sz="160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Aft>
                          <a:spcPts val="0"/>
                        </a:spcAft>
                      </a:pPr>
                      <a:r>
                        <a:rPr lang="en-IE" sz="1600" b="1">
                          <a:solidFill>
                            <a:srgbClr val="000000"/>
                          </a:solidFill>
                          <a:effectLst/>
                          <a:latin typeface="Calibri"/>
                          <a:ea typeface="Calibri" panose="020F0502020204030204" pitchFamily="34" charset="0"/>
                          <a:cs typeface="Calibri"/>
                        </a:rPr>
                        <a:t>v</a:t>
                      </a:r>
                      <a:br>
                        <a:rPr lang="en-IE" sz="1600" b="1">
                          <a:solidFill>
                            <a:srgbClr val="000000"/>
                          </a:solidFill>
                          <a:effectLst/>
                          <a:latin typeface="Calibri"/>
                          <a:ea typeface="Calibri" panose="020F0502020204030204" pitchFamily="34" charset="0"/>
                          <a:cs typeface="Calibri"/>
                        </a:rPr>
                      </a:br>
                      <a:r>
                        <a:rPr lang="en-IE" sz="1600" b="1">
                          <a:solidFill>
                            <a:srgbClr val="000000"/>
                          </a:solidFill>
                          <a:effectLst/>
                          <a:latin typeface="Calibri"/>
                          <a:ea typeface="Calibri" panose="020F0502020204030204" pitchFamily="34" charset="0"/>
                          <a:cs typeface="Calibri"/>
                        </a:rPr>
                        <a:t>Nat/Int Standing</a:t>
                      </a: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Aft>
                          <a:spcPts val="0"/>
                        </a:spcAft>
                      </a:pPr>
                      <a:r>
                        <a:rPr lang="en-IE" sz="1600" b="1">
                          <a:solidFill>
                            <a:srgbClr val="000000"/>
                          </a:solidFill>
                          <a:effectLst/>
                          <a:latin typeface="Calibri"/>
                          <a:ea typeface="Calibri" panose="020F0502020204030204" pitchFamily="34" charset="0"/>
                          <a:cs typeface="Calibri"/>
                        </a:rPr>
                        <a:t>vi</a:t>
                      </a:r>
                      <a:br>
                        <a:rPr lang="en-IE" sz="1600" b="1">
                          <a:solidFill>
                            <a:srgbClr val="000000"/>
                          </a:solidFill>
                          <a:effectLst/>
                          <a:latin typeface="Calibri"/>
                          <a:ea typeface="Calibri" panose="020F0502020204030204" pitchFamily="34" charset="0"/>
                          <a:cs typeface="Calibri"/>
                        </a:rPr>
                      </a:br>
                      <a:r>
                        <a:rPr lang="en-IE" sz="1600" b="1" err="1">
                          <a:solidFill>
                            <a:srgbClr val="000000"/>
                          </a:solidFill>
                          <a:effectLst/>
                          <a:latin typeface="Calibri"/>
                          <a:ea typeface="Calibri" panose="020F0502020204030204" pitchFamily="34" charset="0"/>
                          <a:cs typeface="Calibri"/>
                        </a:rPr>
                        <a:t>Theor</a:t>
                      </a:r>
                      <a:r>
                        <a:rPr lang="en-IE" sz="1600" b="1">
                          <a:solidFill>
                            <a:srgbClr val="000000"/>
                          </a:solidFill>
                          <a:effectLst/>
                          <a:latin typeface="Calibri"/>
                          <a:ea typeface="Calibri" panose="020F0502020204030204" pitchFamily="34" charset="0"/>
                          <a:cs typeface="Calibri"/>
                        </a:rPr>
                        <a:t>. Curr. Teach.</a:t>
                      </a:r>
                      <a:endParaRPr lang="en-IE" sz="160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Aft>
                          <a:spcPts val="0"/>
                        </a:spcAft>
                      </a:pPr>
                      <a:r>
                        <a:rPr lang="en-IE" sz="1600" b="1">
                          <a:solidFill>
                            <a:srgbClr val="000000"/>
                          </a:solidFill>
                          <a:effectLst/>
                          <a:latin typeface="Calibri"/>
                          <a:ea typeface="Calibri" panose="020F0502020204030204" pitchFamily="34" charset="0"/>
                          <a:cs typeface="Calibri"/>
                        </a:rPr>
                        <a:t>vii</a:t>
                      </a:r>
                      <a:br>
                        <a:rPr lang="en-IE" sz="1600" b="1">
                          <a:solidFill>
                            <a:srgbClr val="000000"/>
                          </a:solidFill>
                          <a:effectLst/>
                          <a:latin typeface="Calibri"/>
                          <a:ea typeface="Calibri" panose="020F0502020204030204" pitchFamily="34" charset="0"/>
                          <a:cs typeface="Calibri"/>
                        </a:rPr>
                      </a:br>
                      <a:r>
                        <a:rPr lang="en-IE" sz="1600" b="1" err="1">
                          <a:solidFill>
                            <a:srgbClr val="000000"/>
                          </a:solidFill>
                          <a:effectLst/>
                          <a:latin typeface="Calibri"/>
                          <a:ea typeface="Calibri" panose="020F0502020204030204" pitchFamily="34" charset="0"/>
                          <a:cs typeface="Calibri"/>
                        </a:rPr>
                        <a:t>Innov</a:t>
                      </a:r>
                      <a:r>
                        <a:rPr lang="en-IE" sz="1600" b="1">
                          <a:solidFill>
                            <a:srgbClr val="000000"/>
                          </a:solidFill>
                          <a:effectLst/>
                          <a:latin typeface="Calibri"/>
                          <a:ea typeface="Calibri" panose="020F0502020204030204" pitchFamily="34" charset="0"/>
                          <a:cs typeface="Calibri"/>
                        </a:rPr>
                        <a:t>. in Teaching</a:t>
                      </a:r>
                      <a:endParaRPr lang="en-IE" sz="160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Aft>
                          <a:spcPts val="0"/>
                        </a:spcAft>
                      </a:pPr>
                      <a:r>
                        <a:rPr lang="en-IE" sz="1600" b="1">
                          <a:solidFill>
                            <a:srgbClr val="000000"/>
                          </a:solidFill>
                          <a:effectLst/>
                          <a:latin typeface="Calibri"/>
                          <a:ea typeface="Calibri" panose="020F0502020204030204" pitchFamily="34" charset="0"/>
                          <a:cs typeface="Calibri"/>
                        </a:rPr>
                        <a:t>viii</a:t>
                      </a:r>
                      <a:br>
                        <a:rPr lang="en-IE" sz="1600" b="1">
                          <a:solidFill>
                            <a:srgbClr val="000000"/>
                          </a:solidFill>
                          <a:effectLst/>
                          <a:latin typeface="Calibri"/>
                          <a:ea typeface="Calibri" panose="020F0502020204030204" pitchFamily="34" charset="0"/>
                          <a:cs typeface="Calibri"/>
                        </a:rPr>
                      </a:br>
                      <a:r>
                        <a:rPr lang="en-IE" sz="1600" b="1">
                          <a:solidFill>
                            <a:srgbClr val="000000"/>
                          </a:solidFill>
                          <a:effectLst/>
                          <a:latin typeface="Calibri"/>
                          <a:ea typeface="Calibri" panose="020F0502020204030204" pitchFamily="34" charset="0"/>
                          <a:cs typeface="Calibri"/>
                        </a:rPr>
                        <a:t>Nat. Stand in T&amp;L</a:t>
                      </a:r>
                      <a:endParaRPr lang="en-IE" sz="160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Aft>
                          <a:spcPts val="0"/>
                        </a:spcAft>
                      </a:pPr>
                      <a:r>
                        <a:rPr lang="en-IE" sz="1600" b="1">
                          <a:solidFill>
                            <a:srgbClr val="000000"/>
                          </a:solidFill>
                          <a:effectLst/>
                          <a:latin typeface="Calibri"/>
                          <a:ea typeface="Calibri" panose="020F0502020204030204" pitchFamily="34" charset="0"/>
                          <a:cs typeface="Calibri"/>
                        </a:rPr>
                        <a:t>ix</a:t>
                      </a:r>
                      <a:br>
                        <a:rPr lang="en-IE" sz="1600" b="1">
                          <a:solidFill>
                            <a:srgbClr val="000000"/>
                          </a:solidFill>
                          <a:effectLst/>
                          <a:latin typeface="Calibri"/>
                          <a:ea typeface="Calibri" panose="020F0502020204030204" pitchFamily="34" charset="0"/>
                          <a:cs typeface="Calibri"/>
                        </a:rPr>
                      </a:br>
                      <a:r>
                        <a:rPr lang="en-IE" sz="1600" b="1">
                          <a:solidFill>
                            <a:srgbClr val="000000"/>
                          </a:solidFill>
                          <a:effectLst/>
                          <a:latin typeface="Calibri"/>
                          <a:ea typeface="Calibri" panose="020F0502020204030204" pitchFamily="34" charset="0"/>
                          <a:cs typeface="Calibri"/>
                        </a:rPr>
                        <a:t>Impact in T&amp;L</a:t>
                      </a:r>
                      <a:endParaRPr lang="en-IE" sz="160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Aft>
                          <a:spcPts val="0"/>
                        </a:spcAft>
                      </a:pPr>
                      <a:r>
                        <a:rPr lang="en-IE" sz="1600" b="1">
                          <a:solidFill>
                            <a:srgbClr val="000000"/>
                          </a:solidFill>
                          <a:effectLst/>
                          <a:latin typeface="Calibri"/>
                          <a:ea typeface="Calibri" panose="020F0502020204030204" pitchFamily="34" charset="0"/>
                          <a:cs typeface="Calibri"/>
                        </a:rPr>
                        <a:t>x</a:t>
                      </a:r>
                      <a:br>
                        <a:rPr lang="en-IE" sz="1600" b="1">
                          <a:solidFill>
                            <a:srgbClr val="000000"/>
                          </a:solidFill>
                          <a:effectLst/>
                          <a:latin typeface="Calibri"/>
                          <a:ea typeface="Calibri" panose="020F0502020204030204" pitchFamily="34" charset="0"/>
                          <a:cs typeface="Calibri"/>
                        </a:rPr>
                      </a:br>
                      <a:r>
                        <a:rPr lang="en-IE" sz="1600" b="1">
                          <a:solidFill>
                            <a:srgbClr val="000000"/>
                          </a:solidFill>
                          <a:effectLst/>
                          <a:latin typeface="Calibri"/>
                          <a:ea typeface="Calibri" panose="020F0502020204030204" pitchFamily="34" charset="0"/>
                          <a:cs typeface="Calibri"/>
                        </a:rPr>
                        <a:t>Ped. funding</a:t>
                      </a:r>
                      <a:endParaRPr lang="en-IE" sz="160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18256481"/>
                  </a:ext>
                </a:extLst>
              </a:tr>
              <a:tr h="352119">
                <a:tc>
                  <a:txBody>
                    <a:bodyPr/>
                    <a:lstStyle/>
                    <a:p>
                      <a:pPr algn="just">
                        <a:lnSpc>
                          <a:spcPct val="110000"/>
                        </a:lnSpc>
                        <a:spcAft>
                          <a:spcPts val="0"/>
                        </a:spcAft>
                      </a:pPr>
                      <a:r>
                        <a:rPr lang="en-IE" sz="1800">
                          <a:effectLst/>
                          <a:latin typeface="Calibri"/>
                          <a:ea typeface="Calibri" panose="020F0502020204030204" pitchFamily="34" charset="0"/>
                          <a:cs typeface="Calibri"/>
                        </a:rPr>
                        <a:t>Assessor 1</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3</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1</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1</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7539166"/>
                  </a:ext>
                </a:extLst>
              </a:tr>
              <a:tr h="352119">
                <a:tc>
                  <a:txBody>
                    <a:bodyPr/>
                    <a:lstStyle/>
                    <a:p>
                      <a:pPr algn="just">
                        <a:lnSpc>
                          <a:spcPct val="110000"/>
                        </a:lnSpc>
                        <a:spcAft>
                          <a:spcPts val="0"/>
                        </a:spcAft>
                      </a:pPr>
                      <a:r>
                        <a:rPr lang="en-IE" sz="1800">
                          <a:effectLst/>
                          <a:latin typeface="Calibri"/>
                          <a:ea typeface="Calibri" panose="020F0502020204030204" pitchFamily="34" charset="0"/>
                          <a:cs typeface="Calibri"/>
                        </a:rPr>
                        <a:t>Assessor 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3</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6032271"/>
                  </a:ext>
                </a:extLst>
              </a:tr>
              <a:tr h="352119">
                <a:tc>
                  <a:txBody>
                    <a:bodyPr/>
                    <a:lstStyle/>
                    <a:p>
                      <a:pPr algn="just">
                        <a:lnSpc>
                          <a:spcPct val="110000"/>
                        </a:lnSpc>
                        <a:spcAft>
                          <a:spcPts val="0"/>
                        </a:spcAft>
                      </a:pPr>
                      <a:r>
                        <a:rPr lang="en-IE" sz="1800">
                          <a:effectLst/>
                          <a:latin typeface="Calibri"/>
                          <a:ea typeface="Calibri" panose="020F0502020204030204" pitchFamily="34" charset="0"/>
                          <a:cs typeface="Calibri"/>
                        </a:rPr>
                        <a:t>Assessor 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879375"/>
                  </a:ext>
                </a:extLst>
              </a:tr>
              <a:tr h="352119">
                <a:tc>
                  <a:txBody>
                    <a:bodyPr/>
                    <a:lstStyle/>
                    <a:p>
                      <a:pPr algn="just">
                        <a:lnSpc>
                          <a:spcPct val="110000"/>
                        </a:lnSpc>
                        <a:spcAft>
                          <a:spcPts val="0"/>
                        </a:spcAft>
                      </a:pPr>
                      <a:r>
                        <a:rPr lang="en-IE" sz="1800">
                          <a:effectLst/>
                          <a:latin typeface="Calibri"/>
                          <a:ea typeface="Calibri" panose="020F0502020204030204" pitchFamily="34" charset="0"/>
                          <a:cs typeface="Calibri"/>
                        </a:rPr>
                        <a:t>Assessor 4</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1</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1</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de-DE" sz="1800">
                          <a:effectLst/>
                          <a:latin typeface="Calibri" panose="020F0502020204030204" pitchFamily="34" charset="0"/>
                          <a:ea typeface="Calibri" panose="020F0502020204030204" pitchFamily="34" charset="0"/>
                          <a:cs typeface="Calibri" panose="020F0502020204030204" pitchFamily="34" charset="0"/>
                        </a:rPr>
                        <a:t>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3265919"/>
                  </a:ext>
                </a:extLst>
              </a:tr>
              <a:tr h="352119">
                <a:tc>
                  <a:txBody>
                    <a:bodyPr/>
                    <a:lstStyle/>
                    <a:p>
                      <a:pPr algn="just">
                        <a:lnSpc>
                          <a:spcPct val="110000"/>
                        </a:lnSpc>
                        <a:spcAft>
                          <a:spcPts val="0"/>
                        </a:spcAft>
                      </a:pPr>
                      <a:r>
                        <a:rPr lang="en-IE" sz="1800">
                          <a:effectLst/>
                          <a:latin typeface="Calibri"/>
                          <a:ea typeface="Calibri" panose="020F0502020204030204" pitchFamily="34" charset="0"/>
                          <a:cs typeface="Calibri"/>
                        </a:rPr>
                        <a:t>Assessor 5</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de-DE" sz="1800">
                          <a:effectLst/>
                          <a:latin typeface="Calibri" panose="020F0502020204030204" pitchFamily="34" charset="0"/>
                          <a:ea typeface="Calibri" panose="020F0502020204030204" pitchFamily="34" charset="0"/>
                          <a:cs typeface="Calibri" panose="020F0502020204030204" pitchFamily="34" charset="0"/>
                        </a:rPr>
                        <a:t>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3</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3</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4376622"/>
                  </a:ext>
                </a:extLst>
              </a:tr>
              <a:tr h="352119">
                <a:tc>
                  <a:txBody>
                    <a:bodyPr/>
                    <a:lstStyle/>
                    <a:p>
                      <a:pPr algn="just">
                        <a:lnSpc>
                          <a:spcPct val="110000"/>
                        </a:lnSpc>
                        <a:spcAft>
                          <a:spcPts val="0"/>
                        </a:spcAft>
                      </a:pPr>
                      <a:r>
                        <a:rPr lang="en-IE" sz="1800">
                          <a:effectLst/>
                          <a:latin typeface="Calibri"/>
                          <a:ea typeface="Calibri" panose="020F0502020204030204" pitchFamily="34" charset="0"/>
                          <a:cs typeface="Calibri"/>
                        </a:rPr>
                        <a:t>Assessor 6</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3</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3</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1</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0812095"/>
                  </a:ext>
                </a:extLst>
              </a:tr>
              <a:tr h="352119">
                <a:tc>
                  <a:txBody>
                    <a:bodyPr/>
                    <a:lstStyle/>
                    <a:p>
                      <a:pPr algn="just">
                        <a:lnSpc>
                          <a:spcPct val="110000"/>
                        </a:lnSpc>
                        <a:spcAft>
                          <a:spcPts val="0"/>
                        </a:spcAft>
                      </a:pPr>
                      <a:r>
                        <a:rPr lang="en-IE" sz="1800">
                          <a:effectLst/>
                          <a:latin typeface="Calibri"/>
                          <a:ea typeface="Calibri" panose="020F0502020204030204" pitchFamily="34" charset="0"/>
                          <a:cs typeface="Calibri"/>
                        </a:rPr>
                        <a:t>Assessor 7</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3</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1</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3823473"/>
                  </a:ext>
                </a:extLst>
              </a:tr>
              <a:tr h="352119">
                <a:tc>
                  <a:txBody>
                    <a:bodyPr/>
                    <a:lstStyle/>
                    <a:p>
                      <a:pPr algn="just">
                        <a:lnSpc>
                          <a:spcPct val="110000"/>
                        </a:lnSpc>
                        <a:spcAft>
                          <a:spcPts val="0"/>
                        </a:spcAft>
                      </a:pPr>
                      <a:r>
                        <a:rPr lang="en-IE" sz="1800">
                          <a:effectLst/>
                          <a:latin typeface="Calibri"/>
                          <a:ea typeface="Calibri" panose="020F0502020204030204" pitchFamily="34" charset="0"/>
                          <a:cs typeface="Calibri"/>
                        </a:rPr>
                        <a:t>Assessor 8</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de-DE" sz="1800">
                          <a:effectLst/>
                          <a:latin typeface="Calibri" panose="020F0502020204030204" pitchFamily="34" charset="0"/>
                          <a:ea typeface="Calibri" panose="020F0502020204030204" pitchFamily="34" charset="0"/>
                          <a:cs typeface="Calibri" panose="020F0502020204030204" pitchFamily="34" charset="0"/>
                        </a:rPr>
                        <a:t>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de-DE" sz="1800">
                          <a:effectLst/>
                          <a:latin typeface="Calibri" panose="020F0502020204030204" pitchFamily="34" charset="0"/>
                          <a:ea typeface="Calibri" panose="020F0502020204030204" pitchFamily="34" charset="0"/>
                          <a:cs typeface="Calibri" panose="020F0502020204030204" pitchFamily="34" charset="0"/>
                        </a:rPr>
                        <a:t>1</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0480939"/>
                  </a:ext>
                </a:extLst>
              </a:tr>
              <a:tr h="352119">
                <a:tc>
                  <a:txBody>
                    <a:bodyPr/>
                    <a:lstStyle/>
                    <a:p>
                      <a:pPr algn="just">
                        <a:lnSpc>
                          <a:spcPct val="110000"/>
                        </a:lnSpc>
                        <a:spcAft>
                          <a:spcPts val="0"/>
                        </a:spcAft>
                      </a:pPr>
                      <a:r>
                        <a:rPr lang="en-IE" sz="1800">
                          <a:effectLst/>
                          <a:latin typeface="Calibri"/>
                          <a:ea typeface="Calibri" panose="020F0502020204030204" pitchFamily="34" charset="0"/>
                          <a:cs typeface="Calibri"/>
                        </a:rPr>
                        <a:t>Assessor 9</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3</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1</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9287178"/>
                  </a:ext>
                </a:extLst>
              </a:tr>
              <a:tr h="352119">
                <a:tc>
                  <a:txBody>
                    <a:bodyPr/>
                    <a:lstStyle/>
                    <a:p>
                      <a:pPr algn="just">
                        <a:lnSpc>
                          <a:spcPct val="110000"/>
                        </a:lnSpc>
                        <a:spcAft>
                          <a:spcPts val="0"/>
                        </a:spcAft>
                      </a:pPr>
                      <a:r>
                        <a:rPr lang="en-IE" sz="1800">
                          <a:effectLst/>
                          <a:latin typeface="Calibri"/>
                          <a:ea typeface="Calibri" panose="020F0502020204030204" pitchFamily="34" charset="0"/>
                          <a:cs typeface="Calibri"/>
                        </a:rPr>
                        <a:t>Assessor 10</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de-DE" sz="1800">
                          <a:effectLst/>
                          <a:latin typeface="Calibri" panose="020F0502020204030204" pitchFamily="34" charset="0"/>
                          <a:ea typeface="Calibri" panose="020F0502020204030204" pitchFamily="34" charset="0"/>
                          <a:cs typeface="Calibri" panose="020F0502020204030204" pitchFamily="34" charset="0"/>
                        </a:rPr>
                        <a:t>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3</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3</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7335186"/>
                  </a:ext>
                </a:extLst>
              </a:tr>
              <a:tr h="352119">
                <a:tc>
                  <a:txBody>
                    <a:bodyPr/>
                    <a:lstStyle/>
                    <a:p>
                      <a:pPr algn="just">
                        <a:lnSpc>
                          <a:spcPct val="110000"/>
                        </a:lnSpc>
                        <a:spcAft>
                          <a:spcPts val="0"/>
                        </a:spcAft>
                      </a:pPr>
                      <a:r>
                        <a:rPr lang="en-IE" sz="1800">
                          <a:effectLst/>
                          <a:latin typeface="Calibri"/>
                          <a:ea typeface="Calibri" panose="020F0502020204030204" pitchFamily="34" charset="0"/>
                          <a:cs typeface="Calibri"/>
                        </a:rPr>
                        <a:t>Assessor 11</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1</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3479839"/>
                  </a:ext>
                </a:extLst>
              </a:tr>
              <a:tr h="352119">
                <a:tc>
                  <a:txBody>
                    <a:bodyPr/>
                    <a:lstStyle/>
                    <a:p>
                      <a:pPr algn="just">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Assessor 12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1</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1</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9284008"/>
                  </a:ext>
                </a:extLst>
              </a:tr>
              <a:tr h="352119">
                <a:tc>
                  <a:txBody>
                    <a:bodyPr/>
                    <a:lstStyle/>
                    <a:p>
                      <a:pPr algn="just">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Assessor 13</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1</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3</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9799400"/>
                  </a:ext>
                </a:extLst>
              </a:tr>
              <a:tr h="352119">
                <a:tc>
                  <a:txBody>
                    <a:bodyPr/>
                    <a:lstStyle/>
                    <a:p>
                      <a:pPr algn="just">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Assessor 14</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1136967"/>
                  </a:ext>
                </a:extLst>
              </a:tr>
              <a:tr h="632969">
                <a:tc>
                  <a:txBody>
                    <a:bodyPr/>
                    <a:lstStyle/>
                    <a:p>
                      <a:pPr algn="just">
                        <a:lnSpc>
                          <a:spcPct val="110000"/>
                        </a:lnSpc>
                        <a:spcAft>
                          <a:spcPts val="0"/>
                        </a:spcAft>
                      </a:pPr>
                      <a:r>
                        <a:rPr lang="en-IE" sz="1800" b="1">
                          <a:effectLst/>
                          <a:latin typeface="Calibri" panose="020F0502020204030204" pitchFamily="34" charset="0"/>
                          <a:ea typeface="Calibri" panose="020F0502020204030204" pitchFamily="34" charset="0"/>
                          <a:cs typeface="Calibri" panose="020F0502020204030204" pitchFamily="34" charset="0"/>
                        </a:rPr>
                        <a:t>Consensus Decision</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b="1">
                          <a:effectLst/>
                          <a:latin typeface="Calibri" panose="020F0502020204030204" pitchFamily="34" charset="0"/>
                          <a:ea typeface="Calibri" panose="020F0502020204030204" pitchFamily="34" charset="0"/>
                          <a:cs typeface="Calibri" panose="020F0502020204030204" pitchFamily="34" charset="0"/>
                        </a:rPr>
                        <a:t>Y</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b="1">
                          <a:effectLst/>
                          <a:latin typeface="Calibri" panose="020F0502020204030204" pitchFamily="34" charset="0"/>
                          <a:ea typeface="Calibri" panose="020F0502020204030204" pitchFamily="34" charset="0"/>
                          <a:cs typeface="Calibri" panose="020F0502020204030204" pitchFamily="34" charset="0"/>
                        </a:rPr>
                        <a:t>Y</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b="1">
                          <a:effectLst/>
                          <a:latin typeface="Calibri" panose="020F0502020204030204" pitchFamily="34" charset="0"/>
                          <a:ea typeface="Calibri" panose="020F0502020204030204" pitchFamily="34" charset="0"/>
                          <a:cs typeface="Calibri" panose="020F0502020204030204" pitchFamily="34" charset="0"/>
                        </a:rPr>
                        <a:t>Y</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b="1">
                          <a:effectLst/>
                          <a:latin typeface="Calibri" panose="020F0502020204030204" pitchFamily="34" charset="0"/>
                          <a:ea typeface="Calibri" panose="020F0502020204030204" pitchFamily="34" charset="0"/>
                          <a:cs typeface="Calibri" panose="020F0502020204030204" pitchFamily="34" charset="0"/>
                        </a:rPr>
                        <a:t> </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b="1">
                          <a:effectLst/>
                          <a:latin typeface="Calibri" panose="020F0502020204030204" pitchFamily="34" charset="0"/>
                          <a:ea typeface="Calibri" panose="020F0502020204030204" pitchFamily="34" charset="0"/>
                          <a:cs typeface="Calibri" panose="020F0502020204030204" pitchFamily="34" charset="0"/>
                        </a:rPr>
                        <a:t>Y</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b="1">
                          <a:effectLst/>
                          <a:latin typeface="Calibri" panose="020F0502020204030204" pitchFamily="34" charset="0"/>
                          <a:ea typeface="Calibri" panose="020F0502020204030204" pitchFamily="34" charset="0"/>
                          <a:cs typeface="Calibri" panose="020F0502020204030204" pitchFamily="34" charset="0"/>
                        </a:rPr>
                        <a:t>Y</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b="1">
                          <a:effectLst/>
                          <a:latin typeface="Calibri" panose="020F0502020204030204" pitchFamily="34" charset="0"/>
                          <a:ea typeface="Calibri" panose="020F0502020204030204" pitchFamily="34" charset="0"/>
                          <a:cs typeface="Calibri" panose="020F0502020204030204" pitchFamily="34" charset="0"/>
                        </a:rPr>
                        <a:t> N</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b="1">
                          <a:effectLst/>
                          <a:latin typeface="Calibri" panose="020F0502020204030204" pitchFamily="34" charset="0"/>
                          <a:ea typeface="Calibri" panose="020F0502020204030204" pitchFamily="34" charset="0"/>
                          <a:cs typeface="Calibri" panose="020F0502020204030204" pitchFamily="34" charset="0"/>
                        </a:rPr>
                        <a:t> </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b="1">
                          <a:effectLst/>
                          <a:latin typeface="Calibri" panose="020F0502020204030204" pitchFamily="34" charset="0"/>
                          <a:ea typeface="Calibri" panose="020F0502020204030204" pitchFamily="34" charset="0"/>
                          <a:cs typeface="Calibri" panose="020F0502020204030204" pitchFamily="34" charset="0"/>
                        </a:rPr>
                        <a:t>Y</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b="1">
                          <a:effectLst/>
                          <a:latin typeface="Calibri" panose="020F0502020204030204" pitchFamily="34" charset="0"/>
                          <a:ea typeface="Calibri" panose="020F0502020204030204" pitchFamily="34" charset="0"/>
                          <a:cs typeface="Calibri" panose="020F0502020204030204" pitchFamily="34" charset="0"/>
                        </a:rPr>
                        <a:t> </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b="1">
                          <a:effectLst/>
                          <a:latin typeface="Calibri" panose="020F0502020204030204" pitchFamily="34" charset="0"/>
                          <a:ea typeface="Calibri" panose="020F0502020204030204" pitchFamily="34" charset="0"/>
                          <a:cs typeface="Calibri" panose="020F0502020204030204" pitchFamily="34" charset="0"/>
                        </a:rPr>
                        <a:t> </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b="1">
                          <a:effectLst/>
                          <a:latin typeface="Calibri" panose="020F0502020204030204" pitchFamily="34" charset="0"/>
                          <a:ea typeface="Calibri" panose="020F0502020204030204" pitchFamily="34" charset="0"/>
                          <a:cs typeface="Calibri" panose="020F0502020204030204" pitchFamily="34" charset="0"/>
                        </a:rPr>
                        <a:t>N</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0066193"/>
                  </a:ext>
                </a:extLst>
              </a:tr>
            </a:tbl>
          </a:graphicData>
        </a:graphic>
      </p:graphicFrame>
    </p:spTree>
    <p:extLst>
      <p:ext uri="{BB962C8B-B14F-4D97-AF65-F5344CB8AC3E}">
        <p14:creationId xmlns:p14="http://schemas.microsoft.com/office/powerpoint/2010/main" val="3671943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marL="457200" indent="-457200">
              <a:spcAft>
                <a:spcPts val="900"/>
              </a:spcAft>
              <a:buFont typeface="Arial" panose="020B0604020202020204" pitchFamily="34" charset="0"/>
              <a:buChar char="•"/>
            </a:pPr>
            <a:r>
              <a:rPr lang="de-DE" dirty="0"/>
              <a:t>Candidates are expected to engage fully with their HoS both before applying </a:t>
            </a:r>
            <a:r>
              <a:rPr lang="de-DE" i="1" dirty="0"/>
              <a:t>and</a:t>
            </a:r>
            <a:r>
              <a:rPr lang="de-DE" dirty="0"/>
              <a:t> after the outcome of the process.</a:t>
            </a:r>
          </a:p>
          <a:p>
            <a:pPr marL="457200" indent="-457200">
              <a:spcAft>
                <a:spcPts val="900"/>
              </a:spcAft>
              <a:buFont typeface="Arial" panose="020B0604020202020204" pitchFamily="34" charset="0"/>
              <a:buChar char="•"/>
            </a:pPr>
            <a:r>
              <a:rPr lang="de-DE" dirty="0"/>
              <a:t>A Head of School form, which must be countersigned by the Dean, will be submitted by the HoS. The candidate will have a right of reply.</a:t>
            </a:r>
          </a:p>
          <a:p>
            <a:pPr marL="457200" indent="-457200">
              <a:spcAft>
                <a:spcPts val="900"/>
              </a:spcAft>
              <a:buFont typeface="Arial" panose="020B0604020202020204" pitchFamily="34" charset="0"/>
              <a:buChar char="•"/>
            </a:pPr>
            <a:r>
              <a:rPr lang="de-DE" dirty="0"/>
              <a:t>The default adjective, as used in the guidelines, for criteria at each level, unless one of the others is explicitly used for an individual criterion, is as follows:</a:t>
            </a:r>
          </a:p>
          <a:p>
            <a:pPr marL="914400" lvl="1" indent="-457200">
              <a:spcAft>
                <a:spcPts val="900"/>
              </a:spcAft>
              <a:buFont typeface="Arial" panose="020B0604020202020204" pitchFamily="34" charset="0"/>
              <a:buChar char="•"/>
            </a:pPr>
            <a:r>
              <a:rPr lang="de-DE" b="1" dirty="0"/>
              <a:t>Substantial</a:t>
            </a:r>
            <a:r>
              <a:rPr lang="de-DE" dirty="0"/>
              <a:t> for Senior Lecturer/Associate Professor;</a:t>
            </a:r>
          </a:p>
          <a:p>
            <a:pPr marL="914400" lvl="1" indent="-457200">
              <a:spcAft>
                <a:spcPts val="900"/>
              </a:spcAft>
              <a:buFont typeface="Arial" panose="020B0604020202020204" pitchFamily="34" charset="0"/>
              <a:buChar char="•"/>
            </a:pPr>
            <a:r>
              <a:rPr lang="de-DE" b="1" dirty="0"/>
              <a:t>Outstanding</a:t>
            </a:r>
            <a:r>
              <a:rPr lang="de-DE" dirty="0"/>
              <a:t> for </a:t>
            </a:r>
            <a:r>
              <a:rPr lang="en-IE" dirty="0"/>
              <a:t>Professor in [Discipline];</a:t>
            </a:r>
          </a:p>
          <a:p>
            <a:pPr marL="914400" lvl="1" indent="-457200">
              <a:spcAft>
                <a:spcPts val="900"/>
              </a:spcAft>
              <a:buFont typeface="Arial" panose="020B0604020202020204" pitchFamily="34" charset="0"/>
              <a:buChar char="•"/>
            </a:pPr>
            <a:r>
              <a:rPr lang="de-DE" b="1" dirty="0"/>
              <a:t>Exceptional</a:t>
            </a:r>
            <a:r>
              <a:rPr lang="de-DE" dirty="0"/>
              <a:t> for Established Professor.</a:t>
            </a:r>
          </a:p>
          <a:p>
            <a:pPr marL="457200" indent="-457200">
              <a:spcAft>
                <a:spcPts val="900"/>
              </a:spcAft>
              <a:buFont typeface="Arial" panose="020B0604020202020204" pitchFamily="34" charset="0"/>
              <a:buChar char="•"/>
            </a:pPr>
            <a:r>
              <a:rPr lang="en-IE" dirty="0"/>
              <a:t>In line with the principles that apply in this scheme, all promotional grades are open to all academic staff.</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2313368" cy="1015664"/>
          </a:xfrm>
        </p:spPr>
        <p:txBody>
          <a:bodyPr/>
          <a:lstStyle/>
          <a:p>
            <a:r>
              <a:rPr lang="en-IE" dirty="0"/>
              <a:t>Additional Details – 1</a:t>
            </a:r>
            <a:br>
              <a:rPr lang="en-IE" dirty="0"/>
            </a:br>
            <a:br>
              <a:rPr lang="en-IE" dirty="0"/>
            </a:br>
            <a:endParaRPr lang="en-IE" dirty="0"/>
          </a:p>
        </p:txBody>
      </p:sp>
    </p:spTree>
    <p:extLst>
      <p:ext uri="{BB962C8B-B14F-4D97-AF65-F5344CB8AC3E}">
        <p14:creationId xmlns:p14="http://schemas.microsoft.com/office/powerpoint/2010/main" val="894107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marL="457200" indent="-457200">
              <a:buFont typeface="Arial" panose="020B0604020202020204" pitchFamily="34" charset="0"/>
              <a:buChar char="•"/>
            </a:pPr>
            <a:r>
              <a:rPr lang="de-DE" dirty="0"/>
              <a:t>Following assessment and the establishment by the Promotions Committee of a prima facie case, external assessors are ranked by the Committee from lists provided by the applicant and HoS. </a:t>
            </a:r>
            <a:r>
              <a:rPr lang="de-DE" b="1" i="1" dirty="0"/>
              <a:t>This list should be at least 50% international</a:t>
            </a:r>
            <a:r>
              <a:rPr lang="de-DE" dirty="0"/>
              <a:t>.</a:t>
            </a:r>
          </a:p>
          <a:p>
            <a:pPr marL="914400" lvl="1" indent="-457200">
              <a:buFont typeface="Arial" panose="020B0604020202020204" pitchFamily="34" charset="0"/>
              <a:buChar char="•"/>
            </a:pPr>
            <a:r>
              <a:rPr lang="de-DE" dirty="0"/>
              <a:t>Promotion will only follow if external assessors clearly agree with the recommendation of the APC/EPPC. They should be at least at the academic level in their own institution which the candidate is applying for, and in an institution or department of similar or higher reputational standing.</a:t>
            </a:r>
          </a:p>
          <a:p>
            <a:pPr marL="914400" lvl="1" indent="-457200">
              <a:buFont typeface="Arial" panose="020B0604020202020204" pitchFamily="34" charset="0"/>
              <a:buChar char="•"/>
            </a:pPr>
            <a:r>
              <a:rPr lang="de-DE" dirty="0"/>
              <a:t>These assessors must have no conflict of interest. Both candidate and HoS should avoid nominating anyone with whom the School or Research Institute has had recent formal interaction or with whom the candidate has collaborated. Guidelines re COI are now on the promotions website.</a:t>
            </a:r>
          </a:p>
          <a:p>
            <a:pPr marL="914400" lvl="1" indent="-457200">
              <a:buFont typeface="Arial" panose="020B0604020202020204" pitchFamily="34" charset="0"/>
              <a:buChar char="•"/>
            </a:pPr>
            <a:r>
              <a:rPr lang="de-DE" dirty="0"/>
              <a:t>Assessors must also have appropriate experience of promotions to be able to carry out the task of assessing the prima facie case.</a:t>
            </a:r>
          </a:p>
          <a:p>
            <a:pPr marL="914400" lvl="1" indent="-457200">
              <a:buFont typeface="Arial" panose="020B0604020202020204" pitchFamily="34" charset="0"/>
              <a:buChar char="•"/>
            </a:pPr>
            <a:r>
              <a:rPr lang="de-DE" dirty="0"/>
              <a:t>Under no circumstances should the candidate or the HoS contact external assessors in advance of or during the process. External assessors are requested to complete a Conflict of Interest delaration form prior to completing an assessment.</a:t>
            </a:r>
            <a:endParaRPr lang="en-IE" dirty="0"/>
          </a:p>
          <a:p>
            <a:pPr marL="457200" indent="-457200">
              <a:buFont typeface="Arial" panose="020B0604020202020204" pitchFamily="34" charset="0"/>
              <a:buChar char="•"/>
            </a:pPr>
            <a:r>
              <a:rPr lang="de-DE" dirty="0"/>
              <a:t>Reapplication is not normally permitted within two years of an unsuccessful application (see exceptions later).</a:t>
            </a:r>
          </a:p>
          <a:p>
            <a:pPr marL="457200" indent="-457200">
              <a:buFont typeface="Arial" panose="020B0604020202020204" pitchFamily="34" charset="0"/>
              <a:buChar char="•"/>
            </a:pPr>
            <a:r>
              <a:rPr lang="de-DE" dirty="0"/>
              <a:t>Application is via the HR portal.</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2313368" cy="1015664"/>
          </a:xfrm>
        </p:spPr>
        <p:txBody>
          <a:bodyPr/>
          <a:lstStyle/>
          <a:p>
            <a:r>
              <a:rPr lang="en-IE"/>
              <a:t>Additional Details – 2</a:t>
            </a:r>
            <a:br>
              <a:rPr lang="en-IE"/>
            </a:br>
            <a:br>
              <a:rPr lang="en-IE"/>
            </a:br>
            <a:endParaRPr lang="en-IE"/>
          </a:p>
        </p:txBody>
      </p:sp>
    </p:spTree>
    <p:extLst>
      <p:ext uri="{BB962C8B-B14F-4D97-AF65-F5344CB8AC3E}">
        <p14:creationId xmlns:p14="http://schemas.microsoft.com/office/powerpoint/2010/main" val="1564080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marL="457200" indent="-457200">
              <a:spcAft>
                <a:spcPts val="900"/>
              </a:spcAft>
              <a:buFont typeface="Arial" panose="020B0604020202020204" pitchFamily="34" charset="0"/>
              <a:buChar char="•"/>
            </a:pPr>
            <a:r>
              <a:rPr lang="en-IE" dirty="0"/>
              <a:t>Professor in [Discipline] (Prof in), since Round 5</a:t>
            </a:r>
          </a:p>
          <a:p>
            <a:pPr marL="457200" indent="-457200">
              <a:spcAft>
                <a:spcPts val="900"/>
              </a:spcAft>
              <a:buFont typeface="Arial" panose="020B0604020202020204" pitchFamily="34" charset="0"/>
              <a:buChar char="•"/>
            </a:pPr>
            <a:r>
              <a:rPr lang="en-IE" dirty="0"/>
              <a:t>Established Professor (EP), since Round 8</a:t>
            </a:r>
          </a:p>
          <a:p>
            <a:pPr marL="457200" indent="-457200">
              <a:spcAft>
                <a:spcPts val="900"/>
              </a:spcAft>
              <a:buFont typeface="Arial" panose="020B0604020202020204" pitchFamily="34" charset="0"/>
              <a:buChar char="•"/>
            </a:pPr>
            <a:r>
              <a:rPr lang="en-IE" dirty="0"/>
              <a:t>Each of these grades has three tracks: </a:t>
            </a:r>
          </a:p>
          <a:p>
            <a:pPr marL="1028700" lvl="1" indent="-571500">
              <a:spcAft>
                <a:spcPts val="900"/>
              </a:spcAft>
              <a:buAutoNum type="romanLcPeriod"/>
            </a:pPr>
            <a:r>
              <a:rPr lang="en-IE" dirty="0"/>
              <a:t>Teaching &amp; Learning</a:t>
            </a:r>
          </a:p>
          <a:p>
            <a:pPr marL="1028700" lvl="1" indent="-571500">
              <a:spcAft>
                <a:spcPts val="900"/>
              </a:spcAft>
              <a:buAutoNum type="romanLcPeriod"/>
            </a:pPr>
            <a:r>
              <a:rPr lang="en-IE" dirty="0"/>
              <a:t>Research and Scholarship</a:t>
            </a:r>
          </a:p>
          <a:p>
            <a:pPr marL="1028700" lvl="1" indent="-571500">
              <a:spcAft>
                <a:spcPts val="900"/>
              </a:spcAft>
              <a:buAutoNum type="romanLcPeriod"/>
            </a:pPr>
            <a:r>
              <a:rPr lang="en-IE" dirty="0"/>
              <a:t>Leadership</a:t>
            </a:r>
          </a:p>
          <a:p>
            <a:pPr marL="457200" indent="-457200">
              <a:spcAft>
                <a:spcPts val="900"/>
              </a:spcAft>
              <a:buFont typeface="Arial" panose="020B0604020202020204" pitchFamily="34" charset="0"/>
              <a:buChar char="•"/>
            </a:pPr>
            <a:r>
              <a:rPr lang="en-IE" dirty="0"/>
              <a:t>Professor in:</a:t>
            </a:r>
          </a:p>
          <a:p>
            <a:pPr marL="914400" lvl="1" indent="-457200">
              <a:spcAft>
                <a:spcPts val="900"/>
              </a:spcAft>
              <a:buFont typeface="Arial" panose="020B0604020202020204" pitchFamily="34" charset="0"/>
              <a:buChar char="•"/>
            </a:pPr>
            <a:r>
              <a:rPr lang="en-IE" dirty="0"/>
              <a:t>The level of achievement expected for promotion to “Professor in” is half-way between that for SL/AP and that for the Established Professor. </a:t>
            </a:r>
          </a:p>
          <a:p>
            <a:pPr marL="914400" lvl="1" indent="-457200">
              <a:spcAft>
                <a:spcPts val="900"/>
              </a:spcAft>
              <a:buFont typeface="Arial" panose="020B0604020202020204" pitchFamily="34" charset="0"/>
              <a:buChar char="•"/>
            </a:pPr>
            <a:r>
              <a:rPr lang="en-IE" dirty="0">
                <a:solidFill>
                  <a:schemeClr val="tx1"/>
                </a:solidFill>
              </a:rPr>
              <a:t>Leadership plays a more significant role at “Professor in” level in comparison to SL/AP.</a:t>
            </a:r>
          </a:p>
          <a:p>
            <a:pPr marL="914400" lvl="1" indent="-457200">
              <a:spcAft>
                <a:spcPts val="900"/>
              </a:spcAft>
              <a:buFont typeface="Arial" panose="020B0604020202020204" pitchFamily="34" charset="0"/>
              <a:buChar char="•"/>
            </a:pPr>
            <a:r>
              <a:rPr lang="en-IE" dirty="0">
                <a:solidFill>
                  <a:schemeClr val="tx1"/>
                </a:solidFill>
              </a:rPr>
              <a:t>The default adjective, as used in the guidelines, for criteria at this level, unless one of the others is explicitly used for an individual criterion, is Outstanding.</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en-IE" sz="6000" dirty="0"/>
              <a:t>Recently introduced grades – 1 </a:t>
            </a:r>
            <a:br>
              <a:rPr lang="en-IE" dirty="0"/>
            </a:br>
            <a:endParaRPr lang="en-IE" dirty="0"/>
          </a:p>
        </p:txBody>
      </p:sp>
    </p:spTree>
    <p:extLst>
      <p:ext uri="{BB962C8B-B14F-4D97-AF65-F5344CB8AC3E}">
        <p14:creationId xmlns:p14="http://schemas.microsoft.com/office/powerpoint/2010/main" val="1127449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marL="457200" indent="-457200">
              <a:spcAft>
                <a:spcPts val="900"/>
              </a:spcAft>
              <a:buFont typeface="Arial" panose="020B0604020202020204" pitchFamily="34" charset="0"/>
              <a:buChar char="•"/>
            </a:pPr>
            <a:r>
              <a:rPr lang="en-IE"/>
              <a:t>Established Professor:</a:t>
            </a:r>
          </a:p>
          <a:p>
            <a:pPr marL="914400" lvl="1" indent="-457200">
              <a:spcAft>
                <a:spcPts val="900"/>
              </a:spcAft>
              <a:buFont typeface="Arial" panose="020B0604020202020204" pitchFamily="34" charset="0"/>
              <a:buChar char="•"/>
            </a:pPr>
            <a:r>
              <a:rPr lang="en-IE"/>
              <a:t>The level of achievement expected for promotion to Established Professor is double that of SL/AP. </a:t>
            </a:r>
          </a:p>
          <a:p>
            <a:pPr marL="914400" lvl="1" indent="-457200">
              <a:spcAft>
                <a:spcPts val="900"/>
              </a:spcAft>
              <a:buFont typeface="Arial" panose="020B0604020202020204" pitchFamily="34" charset="0"/>
              <a:buChar char="•"/>
            </a:pPr>
            <a:r>
              <a:rPr lang="en-IE">
                <a:solidFill>
                  <a:schemeClr val="tx1"/>
                </a:solidFill>
              </a:rPr>
              <a:t>Significant emphasis on Leadership.</a:t>
            </a:r>
          </a:p>
          <a:p>
            <a:pPr marL="914400" lvl="1" indent="-457200">
              <a:spcAft>
                <a:spcPts val="900"/>
              </a:spcAft>
              <a:buFont typeface="Arial" panose="020B0604020202020204" pitchFamily="34" charset="0"/>
              <a:buChar char="•"/>
            </a:pPr>
            <a:r>
              <a:rPr lang="en-IE">
                <a:solidFill>
                  <a:schemeClr val="tx1"/>
                </a:solidFill>
              </a:rPr>
              <a:t>The default adjective, as used in the guidelines, for criteria at this level, unless one of the others is explicitly used for an individual criterion, is Exceptional.</a:t>
            </a:r>
          </a:p>
          <a:p>
            <a:pPr marL="914400" lvl="1" indent="-457200">
              <a:spcAft>
                <a:spcPts val="900"/>
              </a:spcAft>
              <a:buFont typeface="Arial" panose="020B0604020202020204" pitchFamily="34" charset="0"/>
              <a:buChar char="•"/>
            </a:pPr>
            <a:r>
              <a:rPr lang="en-IE">
                <a:solidFill>
                  <a:schemeClr val="tx1"/>
                </a:solidFill>
              </a:rPr>
              <a:t>Existing Personal Professors, like all other grades, must go through the application procedure in order to be promoted to Established Professor.</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en-IE" sz="6000"/>
              <a:t>Recently introduced grades – 2 </a:t>
            </a:r>
            <a:br>
              <a:rPr lang="en-IE"/>
            </a:br>
            <a:endParaRPr lang="en-IE"/>
          </a:p>
        </p:txBody>
      </p:sp>
    </p:spTree>
    <p:extLst>
      <p:ext uri="{BB962C8B-B14F-4D97-AF65-F5344CB8AC3E}">
        <p14:creationId xmlns:p14="http://schemas.microsoft.com/office/powerpoint/2010/main" val="1571671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marL="457200" indent="-457200">
              <a:spcAft>
                <a:spcPts val="900"/>
              </a:spcAft>
              <a:buFont typeface="Arial" panose="020B0604020202020204" pitchFamily="34" charset="0"/>
              <a:buChar char="•"/>
            </a:pPr>
            <a:r>
              <a:rPr lang="de-DE"/>
              <a:t>It will be possible to fail to meet a single, non-core criterion in your application and still be promoted if, in the assessment of the Committee, there are enough compensating achievements in the rest of the application.</a:t>
            </a:r>
          </a:p>
          <a:p>
            <a:pPr marL="457200" indent="-457200">
              <a:spcAft>
                <a:spcPts val="900"/>
              </a:spcAft>
              <a:buFont typeface="Arial" panose="020B0604020202020204" pitchFamily="34" charset="0"/>
              <a:buChar char="•"/>
            </a:pPr>
            <a:r>
              <a:rPr lang="en-IE"/>
              <a:t>Following a considered discussion, the Committee agreed on wording that they would use as a principle in determining in a safe and consistent manner if an applicant established a prima facie case ‘in-the-round’:</a:t>
            </a:r>
          </a:p>
          <a:p>
            <a:pPr marL="914400" lvl="1" indent="-457200">
              <a:spcAft>
                <a:spcPts val="900"/>
              </a:spcAft>
              <a:buFont typeface="Arial" panose="020B0604020202020204" pitchFamily="34" charset="0"/>
              <a:buChar char="•"/>
            </a:pPr>
            <a:r>
              <a:rPr lang="en-IE" i="1"/>
              <a:t>“A case where the candidate’s achievements in a </a:t>
            </a:r>
            <a:r>
              <a:rPr lang="en-IE" b="1" i="1" u="sng"/>
              <a:t>majority</a:t>
            </a:r>
            <a:r>
              <a:rPr lang="en-IE" i="1"/>
              <a:t> of other criteria are, in the academic judgement of </a:t>
            </a:r>
            <a:r>
              <a:rPr lang="en-IE" i="1">
                <a:solidFill>
                  <a:schemeClr val="tx1"/>
                </a:solidFill>
              </a:rPr>
              <a:t>Committee, significantly </a:t>
            </a:r>
            <a:r>
              <a:rPr lang="en-IE" i="1"/>
              <a:t>above the required level.”</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en-IE" sz="6000"/>
              <a:t>Meeting the Criteria</a:t>
            </a:r>
            <a:br>
              <a:rPr lang="en-IE"/>
            </a:br>
            <a:endParaRPr lang="en-IE"/>
          </a:p>
        </p:txBody>
      </p:sp>
    </p:spTree>
    <p:extLst>
      <p:ext uri="{BB962C8B-B14F-4D97-AF65-F5344CB8AC3E}">
        <p14:creationId xmlns:p14="http://schemas.microsoft.com/office/powerpoint/2010/main" val="1668685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marL="457200" indent="-457200">
              <a:buFont typeface="Arial" panose="020B0604020202020204" pitchFamily="34" charset="0"/>
              <a:buChar char="•"/>
            </a:pPr>
            <a:r>
              <a:rPr lang="de-DE"/>
              <a:t>In the event that a prima facie case is not agreed in such circumstances, the two-year rule is reduced to one year. (The other exception to the two-year rule is a retention application.)</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en-IE" sz="6000"/>
              <a:t>Reapplication Rules</a:t>
            </a:r>
            <a:br>
              <a:rPr lang="en-IE"/>
            </a:br>
            <a:endParaRPr lang="en-IE"/>
          </a:p>
        </p:txBody>
      </p:sp>
      <p:graphicFrame>
        <p:nvGraphicFramePr>
          <p:cNvPr id="4" name="Content Placeholder 1">
            <a:extLst>
              <a:ext uri="{FF2B5EF4-FFF2-40B4-BE49-F238E27FC236}">
                <a16:creationId xmlns:a16="http://schemas.microsoft.com/office/drawing/2014/main" id="{D10579BC-AD8D-3C38-CCA6-9B287B976051}"/>
              </a:ext>
            </a:extLst>
          </p:cNvPr>
          <p:cNvGraphicFramePr>
            <a:graphicFrameLocks/>
          </p:cNvGraphicFramePr>
          <p:nvPr>
            <p:extLst>
              <p:ext uri="{D42A27DB-BD31-4B8C-83A1-F6EECF244321}">
                <p14:modId xmlns:p14="http://schemas.microsoft.com/office/powerpoint/2010/main" val="2528439363"/>
              </p:ext>
            </p:extLst>
          </p:nvPr>
        </p:nvGraphicFramePr>
        <p:xfrm>
          <a:off x="1555106" y="4214515"/>
          <a:ext cx="16345816" cy="3816425"/>
        </p:xfrm>
        <a:graphic>
          <a:graphicData uri="http://schemas.openxmlformats.org/drawingml/2006/table">
            <a:tbl>
              <a:tblPr firstRow="1" bandRow="1">
                <a:tableStyleId>{5C22544A-7EE6-4342-B048-85BDC9FD1C3A}</a:tableStyleId>
              </a:tblPr>
              <a:tblGrid>
                <a:gridCol w="9023563">
                  <a:extLst>
                    <a:ext uri="{9D8B030D-6E8A-4147-A177-3AD203B41FA5}">
                      <a16:colId xmlns:a16="http://schemas.microsoft.com/office/drawing/2014/main" val="200442645"/>
                    </a:ext>
                  </a:extLst>
                </a:gridCol>
                <a:gridCol w="7322253">
                  <a:extLst>
                    <a:ext uri="{9D8B030D-6E8A-4147-A177-3AD203B41FA5}">
                      <a16:colId xmlns:a16="http://schemas.microsoft.com/office/drawing/2014/main" val="20866954"/>
                    </a:ext>
                  </a:extLst>
                </a:gridCol>
              </a:tblGrid>
              <a:tr h="763285">
                <a:tc>
                  <a:txBody>
                    <a:bodyPr/>
                    <a:lstStyle/>
                    <a:p>
                      <a:r>
                        <a:rPr lang="en-IE" sz="2800"/>
                        <a:t>Promotion outcome</a:t>
                      </a:r>
                    </a:p>
                  </a:txBody>
                  <a:tcPr/>
                </a:tc>
                <a:tc>
                  <a:txBody>
                    <a:bodyPr/>
                    <a:lstStyle/>
                    <a:p>
                      <a:r>
                        <a:rPr lang="en-IE" sz="2800"/>
                        <a:t>Time limit to reapplying</a:t>
                      </a:r>
                    </a:p>
                  </a:txBody>
                  <a:tcPr/>
                </a:tc>
                <a:extLst>
                  <a:ext uri="{0D108BD9-81ED-4DB2-BD59-A6C34878D82A}">
                    <a16:rowId xmlns:a16="http://schemas.microsoft.com/office/drawing/2014/main" val="1159758070"/>
                  </a:ext>
                </a:extLst>
              </a:tr>
              <a:tr h="763285">
                <a:tc>
                  <a:txBody>
                    <a:bodyPr/>
                    <a:lstStyle/>
                    <a:p>
                      <a:r>
                        <a:rPr lang="en-IE" sz="2800"/>
                        <a:t>Successful</a:t>
                      </a:r>
                    </a:p>
                  </a:txBody>
                  <a:tcPr/>
                </a:tc>
                <a:tc>
                  <a:txBody>
                    <a:bodyPr/>
                    <a:lstStyle/>
                    <a:p>
                      <a:r>
                        <a:rPr lang="en-IE" sz="2800"/>
                        <a:t>Can apply again immediately</a:t>
                      </a:r>
                    </a:p>
                  </a:txBody>
                  <a:tcPr/>
                </a:tc>
                <a:extLst>
                  <a:ext uri="{0D108BD9-81ED-4DB2-BD59-A6C34878D82A}">
                    <a16:rowId xmlns:a16="http://schemas.microsoft.com/office/drawing/2014/main" val="503042774"/>
                  </a:ext>
                </a:extLst>
              </a:tr>
              <a:tr h="763285">
                <a:tc>
                  <a:txBody>
                    <a:bodyPr/>
                    <a:lstStyle/>
                    <a:p>
                      <a:r>
                        <a:rPr lang="en-IE" sz="2800"/>
                        <a:t>Fail on a single non-core criterion but not promoted</a:t>
                      </a:r>
                    </a:p>
                  </a:txBody>
                  <a:tcPr/>
                </a:tc>
                <a:tc>
                  <a:txBody>
                    <a:bodyPr/>
                    <a:lstStyle/>
                    <a:p>
                      <a:r>
                        <a:rPr lang="en-IE" sz="2800"/>
                        <a:t>Cannot apply again for any level for 1 year</a:t>
                      </a:r>
                    </a:p>
                  </a:txBody>
                  <a:tcPr/>
                </a:tc>
                <a:extLst>
                  <a:ext uri="{0D108BD9-81ED-4DB2-BD59-A6C34878D82A}">
                    <a16:rowId xmlns:a16="http://schemas.microsoft.com/office/drawing/2014/main" val="1814517755"/>
                  </a:ext>
                </a:extLst>
              </a:tr>
              <a:tr h="763285">
                <a:tc>
                  <a:txBody>
                    <a:bodyPr/>
                    <a:lstStyle/>
                    <a:p>
                      <a:r>
                        <a:rPr lang="en-IE" sz="2800"/>
                        <a:t>Fail on any core criterion</a:t>
                      </a:r>
                    </a:p>
                  </a:txBody>
                  <a:tcPr/>
                </a:tc>
                <a:tc>
                  <a:txBody>
                    <a:bodyPr/>
                    <a:lstStyle/>
                    <a:p>
                      <a:r>
                        <a:rPr lang="en-IE" sz="2800"/>
                        <a:t>Cannot apply again for any level for 2 years</a:t>
                      </a:r>
                    </a:p>
                  </a:txBody>
                  <a:tcPr/>
                </a:tc>
                <a:extLst>
                  <a:ext uri="{0D108BD9-81ED-4DB2-BD59-A6C34878D82A}">
                    <a16:rowId xmlns:a16="http://schemas.microsoft.com/office/drawing/2014/main" val="768597686"/>
                  </a:ext>
                </a:extLst>
              </a:tr>
              <a:tr h="763285">
                <a:tc>
                  <a:txBody>
                    <a:bodyPr/>
                    <a:lstStyle/>
                    <a:p>
                      <a:r>
                        <a:rPr lang="en-IE" sz="2800"/>
                        <a:t>Fail on more than one non-core criterion</a:t>
                      </a:r>
                    </a:p>
                  </a:txBody>
                  <a:tcPr/>
                </a:tc>
                <a:tc>
                  <a:txBody>
                    <a:bodyPr/>
                    <a:lstStyle/>
                    <a:p>
                      <a:r>
                        <a:rPr lang="en-IE" sz="2800"/>
                        <a:t>Cannot apply again for any level for 2 years</a:t>
                      </a:r>
                    </a:p>
                  </a:txBody>
                  <a:tcPr/>
                </a:tc>
                <a:extLst>
                  <a:ext uri="{0D108BD9-81ED-4DB2-BD59-A6C34878D82A}">
                    <a16:rowId xmlns:a16="http://schemas.microsoft.com/office/drawing/2014/main" val="41842230"/>
                  </a:ext>
                </a:extLst>
              </a:tr>
            </a:tbl>
          </a:graphicData>
        </a:graphic>
      </p:graphicFrame>
    </p:spTree>
    <p:extLst>
      <p:ext uri="{BB962C8B-B14F-4D97-AF65-F5344CB8AC3E}">
        <p14:creationId xmlns:p14="http://schemas.microsoft.com/office/powerpoint/2010/main" val="2498513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76EC6-78A2-CD4A-7456-B4308FE64532}"/>
              </a:ext>
            </a:extLst>
          </p:cNvPr>
          <p:cNvSpPr>
            <a:spLocks noGrp="1"/>
          </p:cNvSpPr>
          <p:nvPr>
            <p:ph type="title"/>
          </p:nvPr>
        </p:nvSpPr>
        <p:spPr>
          <a:xfrm>
            <a:off x="855606" y="3358659"/>
            <a:ext cx="15029092" cy="3769995"/>
          </a:xfrm>
        </p:spPr>
        <p:txBody>
          <a:bodyPr/>
          <a:lstStyle/>
          <a:p>
            <a:r>
              <a:rPr lang="en-IE"/>
              <a:t>Contents:</a:t>
            </a:r>
            <a:br>
              <a:rPr lang="en-IE"/>
            </a:br>
            <a:r>
              <a:rPr lang="en-IE" sz="6600"/>
              <a:t>1) Overview of Scheme</a:t>
            </a:r>
            <a:br>
              <a:rPr lang="en-IE" sz="6600"/>
            </a:br>
            <a:r>
              <a:rPr lang="en-IE" sz="6600"/>
              <a:t>2) Criteria</a:t>
            </a:r>
            <a:br>
              <a:rPr lang="en-IE" sz="6600"/>
            </a:br>
            <a:r>
              <a:rPr lang="en-IE" sz="6600"/>
              <a:t>3) Final Comments</a:t>
            </a:r>
            <a:br>
              <a:rPr lang="en-IE" sz="6600"/>
            </a:br>
            <a:endParaRPr lang="en-IE" sz="6600"/>
          </a:p>
        </p:txBody>
      </p:sp>
    </p:spTree>
    <p:extLst>
      <p:ext uri="{BB962C8B-B14F-4D97-AF65-F5344CB8AC3E}">
        <p14:creationId xmlns:p14="http://schemas.microsoft.com/office/powerpoint/2010/main" val="3562953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marL="457200" indent="-457200">
              <a:spcAft>
                <a:spcPts val="900"/>
              </a:spcAft>
              <a:buFont typeface="Arial" panose="020B0604020202020204" pitchFamily="34" charset="0"/>
              <a:buChar char="•"/>
            </a:pPr>
            <a:r>
              <a:rPr lang="en-US">
                <a:effectLst/>
                <a:latin typeface="Inter" panose="020B0604020202020204" charset="0"/>
                <a:ea typeface="Inter" panose="020B0604020202020204" charset="0"/>
              </a:rPr>
              <a:t>An up-to-date, accurate IRIS Profile (publications preferably by category and in reverse chronological order within each category).</a:t>
            </a:r>
            <a:endParaRPr lang="en-IE">
              <a:latin typeface="Inter" panose="020B0604020202020204" charset="0"/>
              <a:ea typeface="Inter" panose="020B0604020202020204" charset="0"/>
            </a:endParaRPr>
          </a:p>
          <a:p>
            <a:pPr marL="457200" indent="-457200">
              <a:spcAft>
                <a:spcPts val="900"/>
              </a:spcAft>
              <a:buFont typeface="Arial" panose="020B0604020202020204" pitchFamily="34" charset="0"/>
              <a:buChar char="•"/>
            </a:pPr>
            <a:r>
              <a:rPr lang="en-US">
                <a:effectLst/>
                <a:latin typeface="Inter" panose="020B0604020202020204" charset="0"/>
                <a:ea typeface="Inter" panose="020B0604020202020204" charset="0"/>
              </a:rPr>
              <a:t>Student feedback of up to 2 pages.</a:t>
            </a:r>
            <a:endParaRPr lang="en-IE">
              <a:effectLst/>
              <a:latin typeface="Inter" panose="020B0604020202020204" charset="0"/>
              <a:ea typeface="Inter" panose="020B0604020202020204" charset="0"/>
            </a:endParaRPr>
          </a:p>
          <a:p>
            <a:pPr marL="457200" indent="-457200">
              <a:spcAft>
                <a:spcPts val="900"/>
              </a:spcAft>
              <a:buFont typeface="Arial" panose="020B0604020202020204" pitchFamily="34" charset="0"/>
              <a:buChar char="•"/>
            </a:pPr>
            <a:r>
              <a:rPr lang="en-US">
                <a:effectLst/>
                <a:latin typeface="Inter" panose="020B0604020202020204" charset="0"/>
                <a:ea typeface="Inter" panose="020B0604020202020204" charset="0"/>
              </a:rPr>
              <a:t>Teaching portfolio of up to 23 pages; any information beyond 23 pages in the teaching portfolio will not be considered.</a:t>
            </a:r>
            <a:endParaRPr lang="en-IE">
              <a:effectLst/>
              <a:latin typeface="Inter" panose="020B0604020202020204" charset="0"/>
              <a:ea typeface="Inter" panose="020B0604020202020204" charset="0"/>
            </a:endParaRPr>
          </a:p>
          <a:p>
            <a:pPr marL="457200" indent="-457200">
              <a:spcAft>
                <a:spcPts val="900"/>
              </a:spcAft>
              <a:buFont typeface="Arial" panose="020B0604020202020204" pitchFamily="34" charset="0"/>
              <a:buChar char="•"/>
            </a:pPr>
            <a:r>
              <a:rPr lang="en-US">
                <a:effectLst/>
                <a:latin typeface="Inter" panose="020B0604020202020204" charset="0"/>
                <a:ea typeface="Inter" panose="020B0604020202020204" charset="0"/>
              </a:rPr>
              <a:t>3 strongest/most important publications (a commentary of 300 words maximum per publication required, indicating the originality, significance and </a:t>
            </a:r>
            <a:r>
              <a:rPr lang="en-US" err="1">
                <a:effectLst/>
                <a:latin typeface="Inter" panose="020B0604020202020204" charset="0"/>
                <a:ea typeface="Inter" panose="020B0604020202020204" charset="0"/>
              </a:rPr>
              <a:t>rigour</a:t>
            </a:r>
            <a:r>
              <a:rPr lang="en-US">
                <a:effectLst/>
                <a:latin typeface="Inter" panose="020B0604020202020204" charset="0"/>
                <a:ea typeface="Inter" panose="020B0604020202020204" charset="0"/>
              </a:rPr>
              <a:t> of the publication and, in the case of multi-authored publications, the role of the applicant).</a:t>
            </a:r>
            <a:endParaRPr lang="en-IE">
              <a:effectLst/>
              <a:latin typeface="Inter" panose="020B0604020202020204" charset="0"/>
              <a:ea typeface="Inter" panose="020B0604020202020204" charset="0"/>
            </a:endParaRPr>
          </a:p>
          <a:p>
            <a:pPr marL="457200" indent="-457200">
              <a:spcAft>
                <a:spcPts val="900"/>
              </a:spcAft>
              <a:buFont typeface="Arial" panose="020B0604020202020204" pitchFamily="34" charset="0"/>
              <a:buChar char="•"/>
            </a:pPr>
            <a:r>
              <a:rPr lang="en-US">
                <a:effectLst/>
                <a:latin typeface="Inter" panose="020B0604020202020204" charset="0"/>
                <a:ea typeface="Inter" panose="020B0604020202020204" charset="0"/>
              </a:rPr>
              <a:t>List of next up to 20 strongest/most important publications (no commentary required other than to outline the role of the candidate for multi-authored papers).</a:t>
            </a:r>
            <a:endParaRPr lang="en-IE">
              <a:effectLst/>
              <a:latin typeface="Inter" panose="020B0604020202020204" charset="0"/>
              <a:ea typeface="Inter" panose="020B0604020202020204" charset="0"/>
            </a:endParaRPr>
          </a:p>
          <a:p>
            <a:pPr marL="457200" indent="-457200">
              <a:spcAft>
                <a:spcPts val="900"/>
              </a:spcAft>
              <a:buFont typeface="Arial" panose="020B0604020202020204" pitchFamily="34" charset="0"/>
              <a:buChar char="•"/>
            </a:pPr>
            <a:r>
              <a:rPr lang="en-US">
                <a:effectLst/>
                <a:latin typeface="Inter" panose="020B0604020202020204" charset="0"/>
                <a:ea typeface="Inter" panose="020B0604020202020204" charset="0"/>
              </a:rPr>
              <a:t>External assessor nomination form.</a:t>
            </a:r>
            <a:endParaRPr lang="en-IE">
              <a:effectLst/>
              <a:latin typeface="Inter" panose="020B0604020202020204" charset="0"/>
              <a:ea typeface="Inter" panose="020B0604020202020204" charset="0"/>
            </a:endParaRP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en-IE" sz="6000"/>
              <a:t>Support Materials</a:t>
            </a:r>
            <a:br>
              <a:rPr lang="en-IE"/>
            </a:br>
            <a:endParaRPr lang="en-IE"/>
          </a:p>
        </p:txBody>
      </p:sp>
    </p:spTree>
    <p:extLst>
      <p:ext uri="{BB962C8B-B14F-4D97-AF65-F5344CB8AC3E}">
        <p14:creationId xmlns:p14="http://schemas.microsoft.com/office/powerpoint/2010/main" val="1697102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marL="457200" indent="-457200">
              <a:buFont typeface="Arial" panose="020B0604020202020204" pitchFamily="34" charset="0"/>
              <a:buChar char="•"/>
            </a:pPr>
            <a:r>
              <a:rPr lang="en-IE">
                <a:effectLst/>
                <a:latin typeface="Inter" panose="020B0604020202020204" charset="0"/>
                <a:ea typeface="Inter" panose="020B0604020202020204" charset="0"/>
              </a:rPr>
              <a:t>Performance for Growth Review</a:t>
            </a:r>
          </a:p>
          <a:p>
            <a:pPr marL="914400" lvl="1" indent="-457200">
              <a:buFont typeface="Arial" panose="020B0604020202020204" pitchFamily="34" charset="0"/>
              <a:buChar char="•"/>
            </a:pPr>
            <a:r>
              <a:rPr lang="en-IE">
                <a:effectLst/>
                <a:latin typeface="Inter" panose="020B0604020202020204" charset="0"/>
                <a:ea typeface="Inter" panose="020B0604020202020204" charset="0"/>
                <a:cs typeface="Times New Roman" panose="02020603050405020304" pitchFamily="18" charset="0"/>
              </a:rPr>
              <a:t>Confirmation that your review is up to date.</a:t>
            </a:r>
            <a:br>
              <a:rPr lang="en-IE" b="1">
                <a:effectLst/>
                <a:latin typeface="Inter" panose="020B0604020202020204" charset="0"/>
                <a:ea typeface="Inter" panose="020B0604020202020204" charset="0"/>
              </a:rPr>
            </a:br>
            <a:endParaRPr lang="en-IE" b="1">
              <a:effectLst/>
              <a:latin typeface="Inter" panose="020B0604020202020204" charset="0"/>
              <a:ea typeface="Inter" panose="020B0604020202020204" charset="0"/>
            </a:endParaRPr>
          </a:p>
          <a:p>
            <a:pPr marL="457200" indent="-457200">
              <a:buFont typeface="Arial" panose="020B0604020202020204" pitchFamily="34" charset="0"/>
              <a:buChar char="•"/>
            </a:pPr>
            <a:r>
              <a:rPr lang="en-IE">
                <a:effectLst/>
                <a:latin typeface="Inter" panose="020B0604020202020204" charset="0"/>
                <a:ea typeface="Inter" panose="020B0604020202020204" charset="0"/>
              </a:rPr>
              <a:t>Applies to those making a reapplication only – a tick box added to the application form  </a:t>
            </a:r>
          </a:p>
          <a:p>
            <a:pPr marL="914400" lvl="1" indent="-457200">
              <a:buFont typeface="Arial" panose="020B0604020202020204" pitchFamily="34" charset="0"/>
              <a:buChar char="•"/>
            </a:pPr>
            <a:r>
              <a:rPr kumimoji="0" lang="en-IE" altLang="en-US" u="none" strike="noStrike" cap="none" normalizeH="0" baseline="0">
                <a:ln>
                  <a:noFill/>
                </a:ln>
                <a:solidFill>
                  <a:schemeClr val="tx1"/>
                </a:solidFill>
                <a:effectLst/>
                <a:latin typeface="Inter" panose="020B0604020202020204" charset="0"/>
                <a:ea typeface="Inter" panose="020B0604020202020204" charset="0"/>
                <a:cs typeface="Times New Roman" panose="02020603050405020304" pitchFamily="18" charset="0"/>
              </a:rPr>
              <a:t>In the event that the prima facie case is initially considered not to have been met, I authorise the Academic Promotions Committee to view the agreed score sheet from my most recent application </a:t>
            </a:r>
            <a:r>
              <a:rPr kumimoji="0" lang="en-IE" altLang="en-US" u="none" strike="noStrike" cap="none" normalizeH="0" baseline="0">
                <a:ln>
                  <a:noFill/>
                </a:ln>
                <a:solidFill>
                  <a:srgbClr val="FF0000"/>
                </a:solidFill>
                <a:effectLst/>
                <a:latin typeface="Inter" panose="020B0604020202020204" charset="0"/>
                <a:ea typeface="Inter" panose="020B0604020202020204" charset="0"/>
                <a:cs typeface="Times New Roman" panose="02020603050405020304" pitchFamily="18" charset="0"/>
              </a:rPr>
              <a:t>(at the same level and track). </a:t>
            </a:r>
            <a:r>
              <a:rPr kumimoji="0" lang="en-IE" altLang="en-US" u="none" strike="noStrike" cap="none" normalizeH="0" baseline="0">
                <a:ln>
                  <a:noFill/>
                </a:ln>
                <a:solidFill>
                  <a:schemeClr val="tx1"/>
                </a:solidFill>
                <a:effectLst/>
                <a:latin typeface="Inter" panose="020B0604020202020204" charset="0"/>
                <a:ea typeface="Inter" panose="020B0604020202020204" charset="0"/>
                <a:cs typeface="Times New Roman" panose="02020603050405020304" pitchFamily="18" charset="0"/>
              </a:rPr>
              <a:t>The purpose of this is solely a “confidence check”, to establish and potentially reconsider a negative decision now on any criterion that was deemed to have been met in the earlier application </a:t>
            </a:r>
            <a:r>
              <a:rPr kumimoji="0" lang="en-IE" altLang="en-US" u="none" strike="noStrike" cap="none" normalizeH="0" baseline="0">
                <a:ln>
                  <a:noFill/>
                </a:ln>
                <a:solidFill>
                  <a:srgbClr val="FF0000"/>
                </a:solidFill>
                <a:effectLst/>
                <a:latin typeface="Inter" panose="020B0604020202020204" charset="0"/>
                <a:ea typeface="Inter" panose="020B0604020202020204" charset="0"/>
                <a:cs typeface="Times New Roman" panose="02020603050405020304" pitchFamily="18" charset="0"/>
              </a:rPr>
              <a:t>(at the same level and track). </a:t>
            </a:r>
            <a:br>
              <a:rPr kumimoji="0" lang="en-IE" altLang="en-US" u="none" strike="noStrike" cap="none" normalizeH="0" baseline="0">
                <a:ln>
                  <a:noFill/>
                </a:ln>
                <a:solidFill>
                  <a:schemeClr val="tx1"/>
                </a:solidFill>
                <a:effectLst/>
                <a:latin typeface="Inter" panose="020B0604020202020204" charset="0"/>
                <a:ea typeface="Inter" panose="020B0604020202020204" charset="0"/>
                <a:cs typeface="Times New Roman" panose="02020603050405020304" pitchFamily="18" charset="0"/>
              </a:rPr>
            </a:br>
            <a:r>
              <a:rPr kumimoji="0" lang="en-IE" altLang="en-US" u="none" strike="noStrike" cap="none" normalizeH="0" baseline="0">
                <a:ln>
                  <a:noFill/>
                </a:ln>
                <a:solidFill>
                  <a:schemeClr val="tx1"/>
                </a:solidFill>
                <a:effectLst/>
                <a:latin typeface="Inter" panose="020B0604020202020204" charset="0"/>
                <a:ea typeface="Inter" panose="020B0604020202020204" charset="0"/>
                <a:cs typeface="Times New Roman" panose="02020603050405020304" pitchFamily="18" charset="0"/>
              </a:rPr>
              <a:t>Please confirm whether you consent to this procedure by ticking the box below:</a:t>
            </a:r>
            <a:br>
              <a:rPr kumimoji="0" lang="en-IE" altLang="en-US" u="none" strike="noStrike" cap="none" normalizeH="0" baseline="0">
                <a:ln>
                  <a:noFill/>
                </a:ln>
                <a:solidFill>
                  <a:schemeClr val="tx1"/>
                </a:solidFill>
                <a:effectLst/>
                <a:latin typeface="Inter" panose="020B0604020202020204" charset="0"/>
                <a:ea typeface="Inter" panose="020B0604020202020204" charset="0"/>
                <a:cs typeface="Times New Roman" panose="02020603050405020304" pitchFamily="18" charset="0"/>
              </a:rPr>
            </a:br>
            <a:r>
              <a:rPr kumimoji="0" lang="en-IE" altLang="en-US" u="none" strike="noStrike" cap="none" normalizeH="0" baseline="0">
                <a:ln>
                  <a:noFill/>
                </a:ln>
                <a:solidFill>
                  <a:schemeClr val="tx1"/>
                </a:solidFill>
                <a:effectLst/>
                <a:latin typeface="Inter" panose="020B0604020202020204" charset="0"/>
                <a:ea typeface="Inter" panose="020B0604020202020204" charset="0"/>
                <a:cs typeface="Times New Roman" panose="02020603050405020304" pitchFamily="18" charset="0"/>
              </a:rPr>
              <a:t>If you subsequently change your mind, please email </a:t>
            </a:r>
            <a:r>
              <a:rPr kumimoji="0" lang="en-IE" altLang="en-US" u="none" strike="noStrike" cap="none" normalizeH="0" baseline="0">
                <a:ln>
                  <a:noFill/>
                </a:ln>
                <a:solidFill>
                  <a:schemeClr val="tx1"/>
                </a:solidFill>
                <a:effectLst/>
                <a:latin typeface="Inter" panose="020B0604020202020204" charset="0"/>
                <a:ea typeface="Inter" panose="020B0604020202020204" charset="0"/>
                <a:cs typeface="Times New Roman" panose="02020603050405020304" pitchFamily="18" charset="0"/>
                <a:hlinkClick r:id="rId2"/>
              </a:rPr>
              <a:t>academicpromotions@universityofgalway.ie</a:t>
            </a:r>
            <a:r>
              <a:rPr kumimoji="0" lang="en-IE" altLang="en-US" u="none" strike="noStrike" cap="none" normalizeH="0" baseline="0">
                <a:ln>
                  <a:noFill/>
                </a:ln>
                <a:solidFill>
                  <a:schemeClr val="tx1"/>
                </a:solidFill>
                <a:effectLst/>
                <a:latin typeface="Inter" panose="020B0604020202020204" charset="0"/>
                <a:ea typeface="Inter" panose="020B0604020202020204" charset="0"/>
                <a:cs typeface="Times New Roman" panose="02020603050405020304" pitchFamily="18" charset="0"/>
              </a:rPr>
              <a:t> </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en-IE" sz="6000"/>
              <a:t>Additionally</a:t>
            </a:r>
            <a:br>
              <a:rPr lang="en-IE"/>
            </a:br>
            <a:endParaRPr lang="en-IE"/>
          </a:p>
        </p:txBody>
      </p:sp>
    </p:spTree>
    <p:extLst>
      <p:ext uri="{BB962C8B-B14F-4D97-AF65-F5344CB8AC3E}">
        <p14:creationId xmlns:p14="http://schemas.microsoft.com/office/powerpoint/2010/main" val="31566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9F1A2-E839-DA63-C047-D009BBA45031}"/>
              </a:ext>
            </a:extLst>
          </p:cNvPr>
          <p:cNvSpPr>
            <a:spLocks noGrp="1"/>
          </p:cNvSpPr>
          <p:nvPr>
            <p:ph type="title"/>
          </p:nvPr>
        </p:nvSpPr>
        <p:spPr/>
        <p:txBody>
          <a:bodyPr/>
          <a:lstStyle/>
          <a:p>
            <a:r>
              <a:rPr lang="en-IE"/>
              <a:t>Criteria</a:t>
            </a:r>
          </a:p>
        </p:txBody>
      </p:sp>
    </p:spTree>
    <p:extLst>
      <p:ext uri="{BB962C8B-B14F-4D97-AF65-F5344CB8AC3E}">
        <p14:creationId xmlns:p14="http://schemas.microsoft.com/office/powerpoint/2010/main" val="1941777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a:spcAft>
                <a:spcPts val="900"/>
              </a:spcAft>
            </a:pPr>
            <a:r>
              <a:rPr lang="de-DE" b="1"/>
              <a:t>Core Criteria:</a:t>
            </a:r>
          </a:p>
          <a:p>
            <a:pPr marL="914400" lvl="1" indent="-457200">
              <a:spcAft>
                <a:spcPts val="900"/>
              </a:spcAft>
              <a:buFont typeface="Arial" panose="020B0604020202020204" pitchFamily="34" charset="0"/>
              <a:buChar char="•"/>
            </a:pPr>
            <a:r>
              <a:rPr lang="en-IE"/>
              <a:t>Reflecting the contract of Lecturer Contract A, your research and scholarly activity is understood to refer to research and other forms of scholarship associated with research-informed teaching and with keeping up to date with developments in pedagogy and your discipline. This may include pedagogic research, research as traditionally conceived in the discipline, or a combination of the two. If you do include research of your own, you should elaborate on its significance. Where work is multi-authored you should in the narrative elaborate on the extent and significance of your own contribution (e.g. lead author, contributor).</a:t>
            </a:r>
            <a:endParaRPr lang="de-DE"/>
          </a:p>
          <a:p>
            <a:pPr marL="914400" lvl="1" indent="-457200">
              <a:spcAft>
                <a:spcPts val="900"/>
              </a:spcAft>
              <a:buFont typeface="Arial" panose="020B0604020202020204" pitchFamily="34" charset="0"/>
              <a:buChar char="•"/>
            </a:pPr>
            <a:r>
              <a:rPr lang="de-DE"/>
              <a:t>Substantial record of teaching, supervising and mentoring taught students.</a:t>
            </a:r>
          </a:p>
          <a:p>
            <a:pPr marL="914400" lvl="1" indent="-457200">
              <a:spcAft>
                <a:spcPts val="900"/>
              </a:spcAft>
              <a:buFont typeface="Arial" panose="020B0604020202020204" pitchFamily="34" charset="0"/>
              <a:buChar char="•"/>
            </a:pPr>
            <a:r>
              <a:rPr lang="de-DE"/>
              <a:t>Substantial contribution to organisational, leadership or management aspects (internally) and/or </a:t>
            </a:r>
            <a:r>
              <a:rPr lang="en-IE"/>
              <a:t>intellectual, cultural, social or economic life (externally) at regional, national or international level, including external engagement activities for and on behalf of the University that are beyond the confines of academic engagement.</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a:t>Core Criteria (SL/AP – Contract Type A)</a:t>
            </a:r>
            <a:br>
              <a:rPr lang="en-IE"/>
            </a:br>
            <a:endParaRPr lang="en-IE"/>
          </a:p>
        </p:txBody>
      </p:sp>
    </p:spTree>
    <p:extLst>
      <p:ext uri="{BB962C8B-B14F-4D97-AF65-F5344CB8AC3E}">
        <p14:creationId xmlns:p14="http://schemas.microsoft.com/office/powerpoint/2010/main" val="4279316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a:spcAft>
                <a:spcPts val="900"/>
              </a:spcAft>
            </a:pPr>
            <a:r>
              <a:rPr lang="de-DE" b="1"/>
              <a:t>Core Criteria:</a:t>
            </a:r>
          </a:p>
          <a:p>
            <a:pPr marL="914400" lvl="1" indent="-457200">
              <a:spcAft>
                <a:spcPts val="900"/>
              </a:spcAft>
              <a:buFont typeface="Arial" panose="020B0604020202020204" pitchFamily="34" charset="0"/>
              <a:buChar char="•"/>
            </a:pPr>
            <a:r>
              <a:rPr lang="de-DE"/>
              <a:t>Substantial record of research/scholarship. You should list your own research outputs, appropriate to discipline and/or interdisciplinary, and elaborate on its significance. Where work is multi-authored you should in the narrative elaborate on the extent and significance of your own contribution (e.g. lead author, contributor).</a:t>
            </a:r>
          </a:p>
          <a:p>
            <a:pPr marL="914400" lvl="1" indent="-457200">
              <a:spcAft>
                <a:spcPts val="900"/>
              </a:spcAft>
              <a:buFont typeface="Arial" panose="020B0604020202020204" pitchFamily="34" charset="0"/>
              <a:buChar char="•"/>
            </a:pPr>
            <a:r>
              <a:rPr lang="de-DE"/>
              <a:t>Substantial record of teaching, supervising and mentoring taught students.</a:t>
            </a:r>
          </a:p>
          <a:p>
            <a:pPr marL="914400" lvl="1" indent="-457200">
              <a:spcAft>
                <a:spcPts val="900"/>
              </a:spcAft>
              <a:buFont typeface="Arial" panose="020B0604020202020204" pitchFamily="34" charset="0"/>
              <a:buChar char="•"/>
            </a:pPr>
            <a:r>
              <a:rPr lang="de-DE"/>
              <a:t>Substantial contribution to organisational, leadership or management aspects (internally) and/or </a:t>
            </a:r>
            <a:r>
              <a:rPr lang="en-IE"/>
              <a:t>intellectual, cultural, social or economic life (externally) at regional, national or international level, including external engagement activities for and on behalf of the University that are beyond the confines of academic engagement.</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a:t>Core Criteria (SL/AP – Contract Type B)</a:t>
            </a:r>
            <a:br>
              <a:rPr lang="en-IE"/>
            </a:br>
            <a:endParaRPr lang="en-IE"/>
          </a:p>
        </p:txBody>
      </p:sp>
    </p:spTree>
    <p:extLst>
      <p:ext uri="{BB962C8B-B14F-4D97-AF65-F5344CB8AC3E}">
        <p14:creationId xmlns:p14="http://schemas.microsoft.com/office/powerpoint/2010/main" val="3069580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a:spcAft>
                <a:spcPts val="900"/>
              </a:spcAft>
            </a:pPr>
            <a:r>
              <a:rPr lang="de-DE" b="1"/>
              <a:t>Additional Criteria – any 5 from 10:</a:t>
            </a:r>
            <a:endParaRPr lang="de-DE"/>
          </a:p>
          <a:p>
            <a:pPr marL="971550" lvl="1" indent="-514350">
              <a:spcAft>
                <a:spcPts val="900"/>
              </a:spcAft>
              <a:buFont typeface="+mj-lt"/>
              <a:buAutoNum type="romanLcPeriod"/>
            </a:pPr>
            <a:r>
              <a:rPr lang="de-DE"/>
              <a:t>External research leadership</a:t>
            </a:r>
            <a:r>
              <a:rPr lang="de-DE" b="1"/>
              <a:t> </a:t>
            </a:r>
            <a:r>
              <a:rPr lang="de-DE" i="1"/>
              <a:t>(</a:t>
            </a:r>
            <a:r>
              <a:rPr lang="en-IE" i="1"/>
              <a:t>The extent to which any committee membership or reviewing role included here constitutes leadership must be clearly demonstrated.)</a:t>
            </a:r>
            <a:endParaRPr lang="de-DE" i="1"/>
          </a:p>
          <a:p>
            <a:pPr marL="971550" lvl="1" indent="-514350">
              <a:spcAft>
                <a:spcPts val="900"/>
              </a:spcAft>
              <a:buFont typeface="+mj-lt"/>
              <a:buAutoNum type="romanLcPeriod"/>
            </a:pPr>
            <a:r>
              <a:rPr lang="en-IE"/>
              <a:t>Successful supervision to </a:t>
            </a:r>
            <a:r>
              <a:rPr lang="en-IE" b="1"/>
              <a:t>completion</a:t>
            </a:r>
            <a:r>
              <a:rPr lang="en-IE"/>
              <a:t> of doctoral students or supervision of postdoctoral researchers or a combination of the two (plural) </a:t>
            </a:r>
          </a:p>
          <a:p>
            <a:pPr marL="971550" lvl="1" indent="-514350">
              <a:spcAft>
                <a:spcPts val="900"/>
              </a:spcAft>
              <a:buFont typeface="+mj-lt"/>
              <a:buAutoNum type="romanLcPeriod"/>
            </a:pPr>
            <a:r>
              <a:rPr lang="de-DE"/>
              <a:t>Research funding</a:t>
            </a:r>
          </a:p>
          <a:p>
            <a:pPr marL="971550" lvl="1" indent="-514350">
              <a:spcAft>
                <a:spcPts val="900"/>
              </a:spcAft>
              <a:buFont typeface="+mj-lt"/>
              <a:buAutoNum type="romanLcPeriod"/>
            </a:pPr>
            <a:r>
              <a:rPr lang="de-DE"/>
              <a:t>Impact of research </a:t>
            </a:r>
            <a:r>
              <a:rPr lang="de-DE" b="1"/>
              <a:t>beyond </a:t>
            </a:r>
            <a:r>
              <a:rPr lang="de-DE"/>
              <a:t>academia</a:t>
            </a:r>
          </a:p>
          <a:p>
            <a:pPr marL="971550" lvl="1" indent="-514350">
              <a:spcAft>
                <a:spcPts val="900"/>
              </a:spcAft>
              <a:buFont typeface="+mj-lt"/>
              <a:buAutoNum type="romanLcPeriod"/>
            </a:pPr>
            <a:r>
              <a:rPr lang="de-DE"/>
              <a:t>National/International research standing in the discipline</a:t>
            </a:r>
          </a:p>
          <a:p>
            <a:pPr marL="971550" lvl="1" indent="-514350">
              <a:spcAft>
                <a:spcPts val="900"/>
              </a:spcAft>
              <a:buFont typeface="+mj-lt"/>
              <a:buAutoNum type="romanLcPeriod" startAt="6"/>
            </a:pPr>
            <a:r>
              <a:rPr lang="de-DE"/>
              <a:t>Maintaining theoretical</a:t>
            </a:r>
            <a:r>
              <a:rPr lang="de-DE" b="1"/>
              <a:t> </a:t>
            </a:r>
            <a:r>
              <a:rPr lang="de-DE"/>
              <a:t>currency in teaching, i.e. Showing that your teaching is informed by up-to-date theories in teaching</a:t>
            </a:r>
          </a:p>
          <a:p>
            <a:pPr marL="971550" lvl="1" indent="-514350">
              <a:spcAft>
                <a:spcPts val="900"/>
              </a:spcAft>
              <a:buFont typeface="+mj-lt"/>
              <a:buAutoNum type="romanLcPeriod" startAt="6"/>
            </a:pPr>
            <a:r>
              <a:rPr lang="de-DE"/>
              <a:t>Innovation in teaching, i.e. using innovative methodologies in your teaching (this is not simply the introduction of new courses)</a:t>
            </a:r>
          </a:p>
          <a:p>
            <a:pPr marL="971550" lvl="1" indent="-514350">
              <a:spcAft>
                <a:spcPts val="900"/>
              </a:spcAft>
              <a:buFont typeface="+mj-lt"/>
              <a:buAutoNum type="romanLcPeriod" startAt="6"/>
            </a:pPr>
            <a:r>
              <a:rPr lang="de-DE"/>
              <a:t>National standing in teaching and learning</a:t>
            </a:r>
          </a:p>
          <a:p>
            <a:pPr marL="971550" lvl="1" indent="-514350">
              <a:spcAft>
                <a:spcPts val="900"/>
              </a:spcAft>
              <a:buFont typeface="+mj-lt"/>
              <a:buAutoNum type="romanLcPeriod" startAt="6"/>
            </a:pPr>
            <a:r>
              <a:rPr lang="en-IE"/>
              <a:t>Impact in teaching and learning</a:t>
            </a:r>
            <a:endParaRPr lang="de-DE"/>
          </a:p>
          <a:p>
            <a:pPr marL="971550" lvl="1" indent="-514350">
              <a:spcAft>
                <a:spcPts val="900"/>
              </a:spcAft>
              <a:buFont typeface="+mj-lt"/>
              <a:buAutoNum type="romanLcPeriod" startAt="6"/>
            </a:pPr>
            <a:r>
              <a:rPr lang="de-DE"/>
              <a:t>Pedagogic funding</a:t>
            </a:r>
            <a:endParaRPr lang="en-IE"/>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4800"/>
              <a:t>Additional Criteria (SL/AP – Both contract types)</a:t>
            </a:r>
            <a:endParaRPr lang="en-IE" sz="4800"/>
          </a:p>
        </p:txBody>
      </p:sp>
    </p:spTree>
    <p:extLst>
      <p:ext uri="{BB962C8B-B14F-4D97-AF65-F5344CB8AC3E}">
        <p14:creationId xmlns:p14="http://schemas.microsoft.com/office/powerpoint/2010/main" val="400105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a:spcAft>
                <a:spcPts val="900"/>
              </a:spcAft>
            </a:pPr>
            <a:r>
              <a:rPr lang="de-DE" b="1"/>
              <a:t>Criteria (all must be met under this track):</a:t>
            </a:r>
          </a:p>
          <a:p>
            <a:pPr marL="971550" lvl="1" indent="-514350">
              <a:spcAft>
                <a:spcPts val="900"/>
              </a:spcAft>
              <a:buFont typeface="+mj-lt"/>
              <a:buAutoNum type="romanLcPeriod"/>
            </a:pPr>
            <a:r>
              <a:rPr lang="en-IE"/>
              <a:t>(Core) A sustained, outstanding record of research outputs recognised for originality, significance and rigour.</a:t>
            </a:r>
          </a:p>
          <a:p>
            <a:pPr marL="971550" lvl="1" indent="-514350">
              <a:spcAft>
                <a:spcPts val="900"/>
              </a:spcAft>
              <a:buFont typeface="+mj-lt"/>
              <a:buAutoNum type="romanLcPeriod"/>
            </a:pPr>
            <a:r>
              <a:rPr lang="en-IE"/>
              <a:t>Outstanding, sustained external research leadership, service on national/international bodies, etc. Outline clearly the nature of the leadership.</a:t>
            </a:r>
          </a:p>
          <a:p>
            <a:pPr marL="971550" lvl="1" indent="-514350">
              <a:spcAft>
                <a:spcPts val="900"/>
              </a:spcAft>
              <a:buFont typeface="+mj-lt"/>
              <a:buAutoNum type="romanLcPeriod"/>
            </a:pPr>
            <a:r>
              <a:rPr lang="en-IE"/>
              <a:t>Outstanding and sustained supervision to completion of doctoral students or successful supervision of postdoctoral researchers or a combination of the two. </a:t>
            </a:r>
          </a:p>
          <a:p>
            <a:pPr marL="971550" lvl="1" indent="-514350">
              <a:spcAft>
                <a:spcPts val="900"/>
              </a:spcAft>
              <a:buFont typeface="+mj-lt"/>
              <a:buAutoNum type="romanLcPeriod"/>
            </a:pPr>
            <a:r>
              <a:rPr lang="en-IE"/>
              <a:t>An outstanding and consistent track record of securing research funding as principal applicant. Pedagogic research funding should also be included here.</a:t>
            </a:r>
          </a:p>
          <a:p>
            <a:pPr marL="971550" lvl="1" indent="-514350">
              <a:spcAft>
                <a:spcPts val="900"/>
              </a:spcAft>
              <a:buFont typeface="+mj-lt"/>
              <a:buAutoNum type="romanLcPeriod"/>
            </a:pPr>
            <a:r>
              <a:rPr lang="en-IE"/>
              <a:t>Evidence of outstanding impact of research beyond academia. </a:t>
            </a:r>
          </a:p>
          <a:p>
            <a:pPr marL="971550" lvl="1" indent="-514350">
              <a:spcAft>
                <a:spcPts val="900"/>
              </a:spcAft>
              <a:buFont typeface="+mj-lt"/>
              <a:buAutoNum type="romanLcPeriod"/>
            </a:pPr>
            <a:r>
              <a:rPr lang="en-IE"/>
              <a:t>Internationally excellent standing in the discipline.</a:t>
            </a:r>
          </a:p>
          <a:p>
            <a:pPr marL="971550" lvl="1" indent="-514350">
              <a:spcAft>
                <a:spcPts val="900"/>
              </a:spcAft>
              <a:buFont typeface="+mj-lt"/>
              <a:buAutoNum type="romanLcPeriod"/>
            </a:pPr>
            <a:r>
              <a:rPr lang="en-IE"/>
              <a:t>(Core) Substantial contribution to teaching, supervision and mentoring of students at most or all levels in the School.</a:t>
            </a:r>
          </a:p>
          <a:p>
            <a:pPr marL="971550" lvl="1" indent="-514350">
              <a:spcAft>
                <a:spcPts val="900"/>
              </a:spcAft>
              <a:buFont typeface="+mj-lt"/>
              <a:buAutoNum type="romanLcPeriod" startAt="6"/>
            </a:pPr>
            <a:endParaRPr lang="en-IE"/>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a:t>Criteria (Prof in – Research/Scholarship )</a:t>
            </a:r>
            <a:endParaRPr lang="en-IE"/>
          </a:p>
        </p:txBody>
      </p:sp>
    </p:spTree>
    <p:extLst>
      <p:ext uri="{BB962C8B-B14F-4D97-AF65-F5344CB8AC3E}">
        <p14:creationId xmlns:p14="http://schemas.microsoft.com/office/powerpoint/2010/main" val="4206036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a:spcAft>
                <a:spcPts val="900"/>
              </a:spcAft>
            </a:pPr>
            <a:r>
              <a:rPr lang="de-DE" b="1"/>
              <a:t>Criteria (all must be met under this track):</a:t>
            </a:r>
          </a:p>
          <a:p>
            <a:pPr marL="971550" lvl="1" indent="-514350">
              <a:spcAft>
                <a:spcPts val="900"/>
              </a:spcAft>
              <a:buFont typeface="+mj-lt"/>
              <a:buAutoNum type="romanLcPeriod"/>
            </a:pPr>
            <a:r>
              <a:rPr lang="en-IE"/>
              <a:t>(Core) Outstanding contribution to teaching, supervision and mentoring of students at most or all levels in the School.</a:t>
            </a:r>
          </a:p>
          <a:p>
            <a:pPr marL="971550" lvl="1" indent="-514350">
              <a:spcAft>
                <a:spcPts val="900"/>
              </a:spcAft>
              <a:buFont typeface="+mj-lt"/>
              <a:buAutoNum type="romanLcPeriod"/>
            </a:pPr>
            <a:r>
              <a:rPr lang="en-IE"/>
              <a:t>An outstanding record of maintaining theoretical currency in teaching.</a:t>
            </a:r>
          </a:p>
          <a:p>
            <a:pPr marL="971550" lvl="1" indent="-514350">
              <a:spcAft>
                <a:spcPts val="900"/>
              </a:spcAft>
              <a:buFont typeface="+mj-lt"/>
              <a:buAutoNum type="romanLcPeriod"/>
            </a:pPr>
            <a:r>
              <a:rPr lang="en-IE"/>
              <a:t>Regular and substantial incorporation of high-quality innovation into teaching which has been evaluated and found to be successful.</a:t>
            </a:r>
          </a:p>
          <a:p>
            <a:pPr marL="971550" lvl="1" indent="-514350">
              <a:spcAft>
                <a:spcPts val="900"/>
              </a:spcAft>
              <a:buFont typeface="+mj-lt"/>
              <a:buAutoNum type="romanLcPeriod"/>
            </a:pPr>
            <a:r>
              <a:rPr lang="en-IE"/>
              <a:t>National/International standing in the area of teaching and learning.</a:t>
            </a:r>
          </a:p>
          <a:p>
            <a:pPr marL="971550" lvl="1" indent="-514350">
              <a:spcAft>
                <a:spcPts val="900"/>
              </a:spcAft>
              <a:buFont typeface="+mj-lt"/>
              <a:buAutoNum type="romanLcPeriod"/>
            </a:pPr>
            <a:r>
              <a:rPr lang="en-IE"/>
              <a:t>Sustained and ongoing dissemination and uptake by others of curriculum developments and innovation.</a:t>
            </a:r>
          </a:p>
          <a:p>
            <a:pPr marL="971550" lvl="1" indent="-514350">
              <a:spcAft>
                <a:spcPts val="900"/>
              </a:spcAft>
              <a:buFont typeface="+mj-lt"/>
              <a:buAutoNum type="romanLcPeriod"/>
            </a:pPr>
            <a:r>
              <a:rPr lang="en-IE"/>
              <a:t>Outstanding record as principal applicant of securing external funding for innovation and development of teaching and learning.</a:t>
            </a:r>
          </a:p>
          <a:p>
            <a:pPr marL="971550" lvl="1" indent="-514350">
              <a:spcAft>
                <a:spcPts val="900"/>
              </a:spcAft>
              <a:buFont typeface="+mj-lt"/>
              <a:buAutoNum type="romanLcPeriod"/>
            </a:pPr>
            <a:r>
              <a:rPr lang="en-IE"/>
              <a:t>(Core) A substantial record of research outputs recognised for originality, significance and rigour, leading to national or international standing and recognition.</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a:t>Criteria (Prof in – Teaching &amp; Learning)</a:t>
            </a:r>
            <a:endParaRPr lang="en-IE"/>
          </a:p>
        </p:txBody>
      </p:sp>
    </p:spTree>
    <p:extLst>
      <p:ext uri="{BB962C8B-B14F-4D97-AF65-F5344CB8AC3E}">
        <p14:creationId xmlns:p14="http://schemas.microsoft.com/office/powerpoint/2010/main" val="1992113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a:spcAft>
                <a:spcPts val="900"/>
              </a:spcAft>
            </a:pPr>
            <a:r>
              <a:rPr lang="de-DE" b="1"/>
              <a:t>Criteria (all must be met under this track):</a:t>
            </a:r>
          </a:p>
          <a:p>
            <a:pPr marL="971550" lvl="1" indent="-514350">
              <a:spcAft>
                <a:spcPts val="900"/>
              </a:spcAft>
              <a:buFont typeface="+mj-lt"/>
              <a:buAutoNum type="romanLcPeriod"/>
            </a:pPr>
            <a:r>
              <a:rPr lang="en-IE"/>
              <a:t>(Core) Outstanding leadership at University level. Significant evidence of the transformative nature of the leadership.</a:t>
            </a:r>
          </a:p>
          <a:p>
            <a:pPr marL="971550" lvl="1" indent="-514350">
              <a:spcAft>
                <a:spcPts val="900"/>
              </a:spcAft>
              <a:buFont typeface="+mj-lt"/>
              <a:buAutoNum type="romanLcPeriod"/>
            </a:pPr>
            <a:r>
              <a:rPr lang="en-IE"/>
              <a:t>(Core) Proven outstanding leadership at national and/or international level. </a:t>
            </a:r>
          </a:p>
          <a:p>
            <a:pPr marL="971550" lvl="1" indent="-514350">
              <a:spcAft>
                <a:spcPts val="900"/>
              </a:spcAft>
              <a:buFont typeface="+mj-lt"/>
              <a:buAutoNum type="romanLcPeriod"/>
            </a:pPr>
            <a:r>
              <a:rPr lang="en-IE"/>
              <a:t>(Core) Substantial contribution to teaching, supervision and mentoring of students at most or all levels in the School.</a:t>
            </a:r>
          </a:p>
          <a:p>
            <a:pPr marL="971550" lvl="1" indent="-514350">
              <a:spcAft>
                <a:spcPts val="900"/>
              </a:spcAft>
              <a:buFont typeface="+mj-lt"/>
              <a:buAutoNum type="romanLcPeriod"/>
            </a:pPr>
            <a:r>
              <a:rPr lang="en-IE"/>
              <a:t>(Core) Substantial record of research outputs recognised for originality, significance and rigour, leading to national or international standing and recognition.</a:t>
            </a:r>
          </a:p>
          <a:p>
            <a:pPr marL="971550" lvl="1" indent="-514350">
              <a:spcAft>
                <a:spcPts val="900"/>
              </a:spcAft>
              <a:buFont typeface="+mj-lt"/>
              <a:buAutoNum type="romanLcPeriod"/>
            </a:pPr>
            <a:r>
              <a:rPr lang="de-DE"/>
              <a:t>Any of the criteria under the Prof in Research/Scholarship or T&amp;L track not already in this list.</a:t>
            </a:r>
          </a:p>
          <a:p>
            <a:pPr marL="971550" lvl="1" indent="-514350">
              <a:spcAft>
                <a:spcPts val="900"/>
              </a:spcAft>
              <a:buFont typeface="+mj-lt"/>
              <a:buAutoNum type="romanLcPeriod"/>
            </a:pPr>
            <a:r>
              <a:rPr lang="de-DE"/>
              <a:t>A second criterion from the Prof in Research/Scholarship or T&amp;L track not already in this list.</a:t>
            </a:r>
          </a:p>
          <a:p>
            <a:pPr marL="971550" lvl="1" indent="-514350">
              <a:spcAft>
                <a:spcPts val="900"/>
              </a:spcAft>
              <a:buFont typeface="+mj-lt"/>
              <a:buAutoNum type="romanLcPeriod"/>
            </a:pPr>
            <a:r>
              <a:rPr lang="de-DE"/>
              <a:t>A third criterion from the Prof in Research/Scholarship or T&amp;L track not already in this list.</a:t>
            </a:r>
            <a:endParaRPr lang="en-IE"/>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a:t>Criteria (Prof in – Leadership)</a:t>
            </a:r>
            <a:endParaRPr lang="en-IE"/>
          </a:p>
        </p:txBody>
      </p:sp>
    </p:spTree>
    <p:extLst>
      <p:ext uri="{BB962C8B-B14F-4D97-AF65-F5344CB8AC3E}">
        <p14:creationId xmlns:p14="http://schemas.microsoft.com/office/powerpoint/2010/main" val="111463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a:spcAft>
                <a:spcPts val="900"/>
              </a:spcAft>
            </a:pPr>
            <a:r>
              <a:rPr lang="de-DE" b="1"/>
              <a:t>Criteria (both must be met for all tracks):</a:t>
            </a:r>
            <a:endParaRPr lang="de-DE"/>
          </a:p>
          <a:p>
            <a:pPr marL="914400" lvl="1" indent="-457200">
              <a:spcAft>
                <a:spcPts val="900"/>
              </a:spcAft>
              <a:buFont typeface="Arial" panose="020B0604020202020204" pitchFamily="34" charset="0"/>
              <a:buChar char="•"/>
            </a:pPr>
            <a:r>
              <a:rPr lang="en-IE"/>
              <a:t>(Core) Outstanding and sustained evidence of high quality organisational, leadership or management skills which have contributed to the Academic Unit, the College and the University. </a:t>
            </a:r>
          </a:p>
          <a:p>
            <a:pPr marL="914400" lvl="1" indent="-457200">
              <a:spcAft>
                <a:spcPts val="900"/>
              </a:spcAft>
              <a:buFont typeface="Arial" panose="020B0604020202020204" pitchFamily="34" charset="0"/>
              <a:buChar char="•"/>
            </a:pPr>
            <a:r>
              <a:rPr lang="en-IE"/>
              <a:t>(Core) Outstanding and sustained contribution to intellectual, cultural, social or economic life externally to the University, at regional, national or international level, including external engagement activities for and on behalf of the University that are beyond the confines of academic engagement.</a:t>
            </a:r>
          </a:p>
          <a:p>
            <a:pPr marL="971550" lvl="1" indent="-514350">
              <a:spcAft>
                <a:spcPts val="900"/>
              </a:spcAft>
              <a:buFont typeface="+mj-lt"/>
              <a:buAutoNum type="romanLcPeriod" startAt="6"/>
            </a:pPr>
            <a:endParaRPr lang="en-IE"/>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a:t>Criteria (Prof in – All Tracks)</a:t>
            </a:r>
            <a:endParaRPr lang="en-IE"/>
          </a:p>
        </p:txBody>
      </p:sp>
    </p:spTree>
    <p:extLst>
      <p:ext uri="{BB962C8B-B14F-4D97-AF65-F5344CB8AC3E}">
        <p14:creationId xmlns:p14="http://schemas.microsoft.com/office/powerpoint/2010/main" val="82269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76EC6-78A2-CD4A-7456-B4308FE64532}"/>
              </a:ext>
            </a:extLst>
          </p:cNvPr>
          <p:cNvSpPr>
            <a:spLocks noGrp="1"/>
          </p:cNvSpPr>
          <p:nvPr>
            <p:ph type="title"/>
          </p:nvPr>
        </p:nvSpPr>
        <p:spPr/>
        <p:txBody>
          <a:bodyPr/>
          <a:lstStyle/>
          <a:p>
            <a:r>
              <a:rPr lang="en-IE"/>
              <a:t>Overview</a:t>
            </a:r>
          </a:p>
        </p:txBody>
      </p:sp>
    </p:spTree>
    <p:extLst>
      <p:ext uri="{BB962C8B-B14F-4D97-AF65-F5344CB8AC3E}">
        <p14:creationId xmlns:p14="http://schemas.microsoft.com/office/powerpoint/2010/main" val="3181787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a:spcAft>
                <a:spcPts val="900"/>
              </a:spcAft>
            </a:pPr>
            <a:r>
              <a:rPr lang="de-DE" b="1" dirty="0"/>
              <a:t>Criteria (all must be met under this track):</a:t>
            </a:r>
          </a:p>
          <a:p>
            <a:pPr marL="971550" lvl="1" indent="-514350">
              <a:spcAft>
                <a:spcPts val="900"/>
              </a:spcAft>
              <a:buFont typeface="+mj-lt"/>
              <a:buAutoNum type="romanLcPeriod"/>
            </a:pPr>
            <a:r>
              <a:rPr lang="en-IE" dirty="0"/>
              <a:t>(Core) A sustained, exceptional record of research outputs recognised for originality, significance and rigour.</a:t>
            </a:r>
          </a:p>
          <a:p>
            <a:pPr marL="971550" lvl="1" indent="-514350">
              <a:spcAft>
                <a:spcPts val="900"/>
              </a:spcAft>
              <a:buFont typeface="+mj-lt"/>
              <a:buAutoNum type="romanLcPeriod"/>
            </a:pPr>
            <a:r>
              <a:rPr lang="en-IE" dirty="0"/>
              <a:t>Exceptional external research leadership, service on national/international bodies, etc.</a:t>
            </a:r>
          </a:p>
          <a:p>
            <a:pPr marL="971550" lvl="1" indent="-514350">
              <a:spcAft>
                <a:spcPts val="900"/>
              </a:spcAft>
              <a:buFont typeface="+mj-lt"/>
              <a:buAutoNum type="romanLcPeriod"/>
            </a:pPr>
            <a:r>
              <a:rPr lang="en-IE" dirty="0"/>
              <a:t>Exceptional and sustained: supervision to completion of doctoral students or successful supervision of postdoctoral researchers or a combination of the two. </a:t>
            </a:r>
            <a:endParaRPr lang="en-IE" i="1" dirty="0"/>
          </a:p>
          <a:p>
            <a:pPr marL="971550" lvl="1" indent="-514350">
              <a:spcAft>
                <a:spcPts val="900"/>
              </a:spcAft>
              <a:buFont typeface="+mj-lt"/>
              <a:buAutoNum type="romanLcPeriod"/>
            </a:pPr>
            <a:r>
              <a:rPr lang="en-IE" dirty="0"/>
              <a:t>An exceptional and consistent track record of securing research funding as principal applicant. Pedagogic research funding may additionally be included here.</a:t>
            </a:r>
          </a:p>
          <a:p>
            <a:pPr marL="971550" lvl="1" indent="-514350">
              <a:spcAft>
                <a:spcPts val="900"/>
              </a:spcAft>
              <a:buFont typeface="+mj-lt"/>
              <a:buAutoNum type="romanLcPeriod"/>
            </a:pPr>
            <a:r>
              <a:rPr lang="en-IE" dirty="0"/>
              <a:t>Evidence of exceptional impact of research beyond academia. </a:t>
            </a:r>
          </a:p>
          <a:p>
            <a:pPr marL="971550" lvl="1" indent="-514350">
              <a:spcAft>
                <a:spcPts val="900"/>
              </a:spcAft>
              <a:buFont typeface="+mj-lt"/>
              <a:buAutoNum type="romanLcPeriod"/>
            </a:pPr>
            <a:r>
              <a:rPr lang="en-IE" dirty="0"/>
              <a:t>Internationally excellent standing in the discipline.</a:t>
            </a:r>
          </a:p>
          <a:p>
            <a:pPr marL="971550" lvl="1" indent="-514350">
              <a:spcAft>
                <a:spcPts val="900"/>
              </a:spcAft>
              <a:buFont typeface="+mj-lt"/>
              <a:buAutoNum type="romanLcPeriod"/>
            </a:pPr>
            <a:r>
              <a:rPr lang="en-IE" dirty="0"/>
              <a:t>(Core) Outstanding contribution to teaching, supervision and mentoring of students at most or all levels in the School.</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a:t>Criteria (EP – Research/Scholarship )</a:t>
            </a:r>
            <a:endParaRPr lang="en-IE"/>
          </a:p>
        </p:txBody>
      </p:sp>
    </p:spTree>
    <p:extLst>
      <p:ext uri="{BB962C8B-B14F-4D97-AF65-F5344CB8AC3E}">
        <p14:creationId xmlns:p14="http://schemas.microsoft.com/office/powerpoint/2010/main" val="4122613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a:spcAft>
                <a:spcPts val="900"/>
              </a:spcAft>
            </a:pPr>
            <a:r>
              <a:rPr lang="de-DE" b="1"/>
              <a:t>Criteria (all must be met under this track):</a:t>
            </a:r>
          </a:p>
          <a:p>
            <a:pPr marL="971550" lvl="1" indent="-514350">
              <a:spcAft>
                <a:spcPts val="900"/>
              </a:spcAft>
              <a:buFont typeface="+mj-lt"/>
              <a:buAutoNum type="romanLcPeriod"/>
            </a:pPr>
            <a:r>
              <a:rPr lang="en-IE"/>
              <a:t>(Core) Exceptional contribution to teaching, supervision and mentoring of students at most or all levels in the School.</a:t>
            </a:r>
          </a:p>
          <a:p>
            <a:pPr marL="971550" lvl="1" indent="-514350">
              <a:spcAft>
                <a:spcPts val="900"/>
              </a:spcAft>
              <a:buFont typeface="+mj-lt"/>
              <a:buAutoNum type="romanLcPeriod"/>
            </a:pPr>
            <a:r>
              <a:rPr lang="en-IE"/>
              <a:t>An exceptional record of maintaining theoretical currency in teaching.</a:t>
            </a:r>
          </a:p>
          <a:p>
            <a:pPr marL="971550" lvl="1" indent="-514350">
              <a:spcAft>
                <a:spcPts val="900"/>
              </a:spcAft>
              <a:buFont typeface="+mj-lt"/>
              <a:buAutoNum type="romanLcPeriod"/>
            </a:pPr>
            <a:r>
              <a:rPr lang="en-IE"/>
              <a:t>Regular and consistent incorporation of high-quality innovation into teaching which has been evaluated and found to be successful.</a:t>
            </a:r>
          </a:p>
          <a:p>
            <a:pPr marL="971550" lvl="1" indent="-514350">
              <a:spcAft>
                <a:spcPts val="900"/>
              </a:spcAft>
              <a:buFont typeface="+mj-lt"/>
              <a:buAutoNum type="romanLcPeriod"/>
            </a:pPr>
            <a:r>
              <a:rPr lang="en-IE"/>
              <a:t>National/International standing in the area of teaching and learning.</a:t>
            </a:r>
          </a:p>
          <a:p>
            <a:pPr marL="971550" lvl="1" indent="-514350">
              <a:spcAft>
                <a:spcPts val="900"/>
              </a:spcAft>
              <a:buFont typeface="+mj-lt"/>
              <a:buAutoNum type="romanLcPeriod"/>
            </a:pPr>
            <a:r>
              <a:rPr lang="en-IE"/>
              <a:t>Exceptional, successful and sustained dissemination and uptake by others of curriculum developments and innovation.</a:t>
            </a:r>
          </a:p>
          <a:p>
            <a:pPr marL="971550" lvl="1" indent="-514350">
              <a:spcAft>
                <a:spcPts val="900"/>
              </a:spcAft>
              <a:buFont typeface="+mj-lt"/>
              <a:buAutoNum type="romanLcPeriod"/>
            </a:pPr>
            <a:r>
              <a:rPr lang="en-IE"/>
              <a:t>Exceptional record as principal applicant of securing external funding for pedagogic research or for innovation and development of teaching and learning. Non-pedagogic research funding may additionally be included here.</a:t>
            </a:r>
          </a:p>
          <a:p>
            <a:pPr marL="971550" lvl="1" indent="-514350">
              <a:spcAft>
                <a:spcPts val="900"/>
              </a:spcAft>
              <a:buFont typeface="+mj-lt"/>
              <a:buAutoNum type="romanLcPeriod"/>
            </a:pPr>
            <a:r>
              <a:rPr lang="en-IE"/>
              <a:t>(Core) An outstanding record of research outputs recognised for originality, significance and rigour, leading to national or international standing and recognition.</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a:t>Criteria (EP – Teaching &amp; Learning)</a:t>
            </a:r>
            <a:endParaRPr lang="en-IE"/>
          </a:p>
        </p:txBody>
      </p:sp>
    </p:spTree>
    <p:extLst>
      <p:ext uri="{BB962C8B-B14F-4D97-AF65-F5344CB8AC3E}">
        <p14:creationId xmlns:p14="http://schemas.microsoft.com/office/powerpoint/2010/main" val="1696882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a:spcAft>
                <a:spcPts val="900"/>
              </a:spcAft>
            </a:pPr>
            <a:r>
              <a:rPr lang="de-DE" b="1"/>
              <a:t>Criteria (all must be met under this track):</a:t>
            </a:r>
          </a:p>
          <a:p>
            <a:pPr marL="971550" lvl="1" indent="-514350">
              <a:spcAft>
                <a:spcPts val="900"/>
              </a:spcAft>
              <a:buFont typeface="+mj-lt"/>
              <a:buAutoNum type="romanLcPeriod"/>
            </a:pPr>
            <a:r>
              <a:rPr lang="en-IE"/>
              <a:t>(Core) Exceptional leadership at University level. Substantial evidence of the transformative nature of the leadership.</a:t>
            </a:r>
          </a:p>
          <a:p>
            <a:pPr marL="971550" lvl="1" indent="-514350">
              <a:spcAft>
                <a:spcPts val="900"/>
              </a:spcAft>
              <a:buFont typeface="+mj-lt"/>
              <a:buAutoNum type="romanLcPeriod"/>
            </a:pPr>
            <a:r>
              <a:rPr lang="en-IE"/>
              <a:t>(Core) Proven exceptional leadership at national and/or international level. </a:t>
            </a:r>
          </a:p>
          <a:p>
            <a:pPr marL="971550" lvl="1" indent="-514350">
              <a:spcAft>
                <a:spcPts val="900"/>
              </a:spcAft>
              <a:buFont typeface="+mj-lt"/>
              <a:buAutoNum type="romanLcPeriod"/>
            </a:pPr>
            <a:r>
              <a:rPr lang="en-IE"/>
              <a:t>(Core) Outstanding contribution to teaching, supervision and mentoring of students at most or all levels in the School.</a:t>
            </a:r>
          </a:p>
          <a:p>
            <a:pPr marL="971550" lvl="1" indent="-514350">
              <a:spcAft>
                <a:spcPts val="900"/>
              </a:spcAft>
              <a:buFont typeface="+mj-lt"/>
              <a:buAutoNum type="romanLcPeriod"/>
            </a:pPr>
            <a:r>
              <a:rPr lang="en-IE"/>
              <a:t>(Core) An outstanding record of research outputs recognised for originality, significance and rigour, leading to national or international standing and recognition.</a:t>
            </a:r>
          </a:p>
          <a:p>
            <a:pPr marL="971550" lvl="1" indent="-514350">
              <a:spcAft>
                <a:spcPts val="900"/>
              </a:spcAft>
              <a:buFont typeface="+mj-lt"/>
              <a:buAutoNum type="romanLcPeriod"/>
            </a:pPr>
            <a:r>
              <a:rPr lang="de-DE"/>
              <a:t>Any of the criteria under the EP Research/Scholarship or T&amp;L track not already in this list.</a:t>
            </a:r>
          </a:p>
          <a:p>
            <a:pPr marL="971550" lvl="1" indent="-514350">
              <a:spcAft>
                <a:spcPts val="900"/>
              </a:spcAft>
              <a:buFont typeface="+mj-lt"/>
              <a:buAutoNum type="romanLcPeriod"/>
            </a:pPr>
            <a:r>
              <a:rPr lang="de-DE"/>
              <a:t>A second criterion from the EP Research/Scholarship or T&amp;L track not already in this list.</a:t>
            </a:r>
          </a:p>
          <a:p>
            <a:pPr marL="971550" lvl="1" indent="-514350">
              <a:spcAft>
                <a:spcPts val="900"/>
              </a:spcAft>
              <a:buFont typeface="+mj-lt"/>
              <a:buAutoNum type="romanLcPeriod"/>
            </a:pPr>
            <a:r>
              <a:rPr lang="de-DE"/>
              <a:t>A third criterion from the EP Research/Scholarship or T&amp;L track not already in this list.</a:t>
            </a:r>
            <a:endParaRPr lang="en-IE"/>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a:t>Criteria (EP – Leadership)</a:t>
            </a:r>
            <a:endParaRPr lang="en-IE"/>
          </a:p>
        </p:txBody>
      </p:sp>
    </p:spTree>
    <p:extLst>
      <p:ext uri="{BB962C8B-B14F-4D97-AF65-F5344CB8AC3E}">
        <p14:creationId xmlns:p14="http://schemas.microsoft.com/office/powerpoint/2010/main" val="15697094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a:spcAft>
                <a:spcPts val="900"/>
              </a:spcAft>
            </a:pPr>
            <a:r>
              <a:rPr lang="de-DE" b="1"/>
              <a:t>Criteria (both must be met for all tracks):</a:t>
            </a:r>
            <a:endParaRPr lang="de-DE"/>
          </a:p>
          <a:p>
            <a:pPr marL="914400" lvl="1" indent="-457200">
              <a:spcAft>
                <a:spcPts val="900"/>
              </a:spcAft>
              <a:buFont typeface="Arial" panose="020B0604020202020204" pitchFamily="34" charset="0"/>
              <a:buChar char="•"/>
            </a:pPr>
            <a:r>
              <a:rPr lang="en-IE"/>
              <a:t>(Core) Exceptional and sustained evidence of high quality organisational, leadership or management skills which have contributed to the Academic Unit, the College and the University. </a:t>
            </a:r>
          </a:p>
          <a:p>
            <a:pPr marL="914400" lvl="1" indent="-457200">
              <a:spcAft>
                <a:spcPts val="900"/>
              </a:spcAft>
              <a:buFont typeface="Arial" panose="020B0604020202020204" pitchFamily="34" charset="0"/>
              <a:buChar char="•"/>
            </a:pPr>
            <a:r>
              <a:rPr lang="en-IE"/>
              <a:t>(Core) Exceptional and sustained contribution to intellectual, cultural, social or economic life externally to the University, at regional, national or international level, including external engagement activities for and on behalf of the University that are beyond the confines of academic engagement.</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a:t>Criteria (EP – All Tracks)</a:t>
            </a:r>
            <a:endParaRPr lang="en-IE"/>
          </a:p>
        </p:txBody>
      </p:sp>
    </p:spTree>
    <p:extLst>
      <p:ext uri="{BB962C8B-B14F-4D97-AF65-F5344CB8AC3E}">
        <p14:creationId xmlns:p14="http://schemas.microsoft.com/office/powerpoint/2010/main" val="2035347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a:spcAft>
                <a:spcPts val="900"/>
              </a:spcAft>
            </a:pPr>
            <a:r>
              <a:rPr lang="en-IE" b="1"/>
              <a:t>All application forms:</a:t>
            </a:r>
          </a:p>
          <a:p>
            <a:pPr marL="457200" indent="-457200">
              <a:spcAft>
                <a:spcPts val="900"/>
              </a:spcAft>
              <a:buFont typeface="Arial" panose="020B0604020202020204" pitchFamily="34" charset="0"/>
              <a:buChar char="•"/>
            </a:pPr>
            <a:r>
              <a:rPr lang="en-IE"/>
              <a:t>Contribution to teaching section – Contact hours tables:</a:t>
            </a:r>
          </a:p>
          <a:p>
            <a:pPr marL="914400" lvl="1" indent="-457200">
              <a:spcAft>
                <a:spcPts val="900"/>
              </a:spcAft>
              <a:buFont typeface="Arial" panose="020B0604020202020204" pitchFamily="34" charset="0"/>
              <a:buChar char="•"/>
            </a:pPr>
            <a:r>
              <a:rPr lang="en-IE"/>
              <a:t>Please specify the academic years that you are presenting.</a:t>
            </a:r>
          </a:p>
          <a:p>
            <a:pPr marL="914400" lvl="1" indent="-457200">
              <a:spcAft>
                <a:spcPts val="900"/>
              </a:spcAft>
              <a:buFont typeface="Arial" panose="020B0604020202020204" pitchFamily="34" charset="0"/>
              <a:buChar char="•"/>
            </a:pPr>
            <a:r>
              <a:rPr lang="en-IE"/>
              <a:t>Provide number of students for each module.</a:t>
            </a:r>
            <a:endParaRPr lang="de-DE" b="1"/>
          </a:p>
          <a:p>
            <a:pPr>
              <a:spcAft>
                <a:spcPts val="900"/>
              </a:spcAft>
            </a:pPr>
            <a:r>
              <a:rPr lang="de-DE" b="1"/>
              <a:t>Application forms for all grades and tracks, except SL/AP Contract A:</a:t>
            </a:r>
            <a:endParaRPr lang="de-DE"/>
          </a:p>
          <a:p>
            <a:pPr marL="457200" indent="-457200">
              <a:spcAft>
                <a:spcPts val="900"/>
              </a:spcAft>
              <a:buFont typeface="Arial" panose="020B0604020202020204" pitchFamily="34" charset="0"/>
              <a:buChar char="•"/>
            </a:pPr>
            <a:r>
              <a:rPr lang="en-IE"/>
              <a:t>Record of research outputs section – Commentary on publication profile:</a:t>
            </a:r>
          </a:p>
          <a:p>
            <a:pPr marL="914400" lvl="1" indent="-457200">
              <a:spcAft>
                <a:spcPts val="900"/>
              </a:spcAft>
              <a:buFont typeface="Arial" panose="020B0604020202020204" pitchFamily="34" charset="0"/>
              <a:buChar char="•"/>
            </a:pPr>
            <a:r>
              <a:rPr lang="en-IE" i="1"/>
              <a:t>“You are required to provide a commentary on your publications profile below.  </a:t>
            </a:r>
            <a:r>
              <a:rPr lang="en-IE" i="1">
                <a:solidFill>
                  <a:srgbClr val="FF0000"/>
                </a:solidFill>
              </a:rPr>
              <a:t>Please include a summary of the main research theme or themes, emphasising their originality, significance and impact on the Discipline.</a:t>
            </a:r>
            <a:r>
              <a:rPr lang="en-IE" i="1"/>
              <a:t>”</a:t>
            </a:r>
            <a:r>
              <a:rPr lang="en-IE"/>
              <a:t> </a:t>
            </a:r>
          </a:p>
          <a:p>
            <a:pPr>
              <a:spcAft>
                <a:spcPts val="900"/>
              </a:spcAft>
            </a:pPr>
            <a:r>
              <a:rPr lang="en-IE" b="1"/>
              <a:t>Application forms for EP, all tracks:</a:t>
            </a:r>
          </a:p>
          <a:p>
            <a:pPr marL="457200" indent="-457200">
              <a:spcAft>
                <a:spcPts val="900"/>
              </a:spcAft>
              <a:buFont typeface="Arial" panose="020B0604020202020204" pitchFamily="34" charset="0"/>
              <a:buChar char="•"/>
            </a:pPr>
            <a:r>
              <a:rPr lang="en-IE"/>
              <a:t>Record of securing research funding section – separate tables:</a:t>
            </a:r>
          </a:p>
          <a:p>
            <a:pPr marL="914400" lvl="1" indent="-457200">
              <a:spcAft>
                <a:spcPts val="900"/>
              </a:spcAft>
              <a:buFont typeface="Arial" panose="020B0604020202020204" pitchFamily="34" charset="0"/>
              <a:buChar char="•"/>
            </a:pPr>
            <a:r>
              <a:rPr lang="en-IE"/>
              <a:t>Funding where you were/are PI.</a:t>
            </a:r>
          </a:p>
          <a:p>
            <a:pPr marL="914400" lvl="1" indent="-457200">
              <a:spcAft>
                <a:spcPts val="900"/>
              </a:spcAft>
              <a:buFont typeface="Arial" panose="020B0604020202020204" pitchFamily="34" charset="0"/>
              <a:buChar char="•"/>
            </a:pPr>
            <a:r>
              <a:rPr lang="en-IE"/>
              <a:t>Role other than that of PI, for example Co-PI or work package leader, etc.</a:t>
            </a:r>
          </a:p>
          <a:p>
            <a:pPr marL="914400" lvl="1" indent="-457200">
              <a:spcAft>
                <a:spcPts val="900"/>
              </a:spcAft>
              <a:buFont typeface="Arial" panose="020B0604020202020204" pitchFamily="34" charset="0"/>
              <a:buChar char="•"/>
            </a:pPr>
            <a:endParaRPr lang="en-IE"/>
          </a:p>
          <a:p>
            <a:pPr marL="457200" indent="-457200">
              <a:spcAft>
                <a:spcPts val="900"/>
              </a:spcAft>
              <a:buFont typeface="Arial" panose="020B0604020202020204" pitchFamily="34" charset="0"/>
              <a:buChar char="•"/>
            </a:pPr>
            <a:endParaRPr lang="en-IE"/>
          </a:p>
          <a:p>
            <a:pPr marL="457200" indent="-457200">
              <a:spcAft>
                <a:spcPts val="900"/>
              </a:spcAft>
              <a:buFont typeface="Arial" panose="020B0604020202020204" pitchFamily="34" charset="0"/>
              <a:buChar char="•"/>
            </a:pPr>
            <a:endParaRPr lang="en-IE"/>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a:t>Note for Round 10</a:t>
            </a:r>
            <a:endParaRPr lang="en-IE"/>
          </a:p>
        </p:txBody>
      </p:sp>
    </p:spTree>
    <p:extLst>
      <p:ext uri="{BB962C8B-B14F-4D97-AF65-F5344CB8AC3E}">
        <p14:creationId xmlns:p14="http://schemas.microsoft.com/office/powerpoint/2010/main" val="36550132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611DC-5552-D870-4674-61D5576257C6}"/>
              </a:ext>
            </a:extLst>
          </p:cNvPr>
          <p:cNvSpPr>
            <a:spLocks noGrp="1"/>
          </p:cNvSpPr>
          <p:nvPr>
            <p:ph type="title"/>
          </p:nvPr>
        </p:nvSpPr>
        <p:spPr>
          <a:xfrm>
            <a:off x="855606" y="3358659"/>
            <a:ext cx="12580820" cy="3769995"/>
          </a:xfrm>
        </p:spPr>
        <p:txBody>
          <a:bodyPr/>
          <a:lstStyle/>
          <a:p>
            <a:r>
              <a:rPr lang="en-IE"/>
              <a:t>Final Comments</a:t>
            </a:r>
          </a:p>
        </p:txBody>
      </p:sp>
    </p:spTree>
    <p:extLst>
      <p:ext uri="{BB962C8B-B14F-4D97-AF65-F5344CB8AC3E}">
        <p14:creationId xmlns:p14="http://schemas.microsoft.com/office/powerpoint/2010/main" val="2839242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7039517" cy="5598159"/>
          </a:xfrm>
        </p:spPr>
        <p:txBody>
          <a:bodyPr/>
          <a:lstStyle/>
          <a:p>
            <a:pPr marL="457200" indent="-457200">
              <a:spcAft>
                <a:spcPts val="900"/>
              </a:spcAft>
              <a:buFont typeface="Arial" panose="020B0604020202020204" pitchFamily="34" charset="0"/>
              <a:buChar char="•"/>
            </a:pPr>
            <a:r>
              <a:rPr lang="de-DE"/>
              <a:t>Members of the APC, EPPC and APAC are bound to absolute confidentiality in respect of all deliberations of the committees, subject only to the fact that documents are FOI-able after the process.</a:t>
            </a:r>
          </a:p>
          <a:p>
            <a:pPr marL="457200" indent="-457200">
              <a:spcAft>
                <a:spcPts val="900"/>
              </a:spcAft>
              <a:buFont typeface="Arial" panose="020B0604020202020204" pitchFamily="34" charset="0"/>
              <a:buChar char="•"/>
            </a:pPr>
            <a:r>
              <a:rPr lang="de-DE"/>
              <a:t>Under no circumstances should candidates approach or seek to influence members of the APC, EPPC or APAC on any matter relating to their application or the scheme.</a:t>
            </a:r>
          </a:p>
          <a:p>
            <a:pPr marL="457200" indent="-457200">
              <a:spcAft>
                <a:spcPts val="900"/>
              </a:spcAft>
              <a:buFont typeface="Arial" panose="020B0604020202020204" pitchFamily="34" charset="0"/>
              <a:buChar char="•"/>
            </a:pPr>
            <a:r>
              <a:rPr lang="de-DE"/>
              <a:t>Members of the APC, EPPC or APAC may not advise applicants, either individually or in groups, in respect of the promotions scheme;</a:t>
            </a:r>
          </a:p>
          <a:p>
            <a:pPr marL="457200" indent="-457200">
              <a:spcAft>
                <a:spcPts val="900"/>
              </a:spcAft>
              <a:buFont typeface="Arial" panose="020B0604020202020204" pitchFamily="34" charset="0"/>
              <a:buChar char="•"/>
            </a:pPr>
            <a:r>
              <a:rPr lang="de-DE"/>
              <a:t>Heads of School and Deans of College are required to respect and maintain the confidentiality of all individual applications.</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a:t>Professional Conduct</a:t>
            </a:r>
            <a:endParaRPr lang="en-IE"/>
          </a:p>
        </p:txBody>
      </p:sp>
    </p:spTree>
    <p:extLst>
      <p:ext uri="{BB962C8B-B14F-4D97-AF65-F5344CB8AC3E}">
        <p14:creationId xmlns:p14="http://schemas.microsoft.com/office/powerpoint/2010/main" val="21437532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7039517" cy="5598159"/>
          </a:xfrm>
        </p:spPr>
        <p:txBody>
          <a:bodyPr/>
          <a:lstStyle/>
          <a:p>
            <a:pPr marL="457200" indent="-457200">
              <a:spcAft>
                <a:spcPts val="900"/>
              </a:spcAft>
              <a:buFont typeface="Arial" panose="020B0604020202020204" pitchFamily="34" charset="0"/>
              <a:buChar char="•"/>
            </a:pPr>
            <a:r>
              <a:rPr lang="de-DE">
                <a:solidFill>
                  <a:schemeClr val="tx1"/>
                </a:solidFill>
                <a:latin typeface="Inter" panose="020B0604020202020204" charset="0"/>
                <a:ea typeface="Inter" panose="020B0604020202020204" charset="0"/>
              </a:rPr>
              <a:t>Your application must be on the Round 10 application form </a:t>
            </a:r>
          </a:p>
          <a:p>
            <a:pPr marL="457200" indent="-457200">
              <a:spcAft>
                <a:spcPts val="900"/>
              </a:spcAft>
              <a:buFont typeface="Arial" panose="020B0604020202020204" pitchFamily="34" charset="0"/>
              <a:buChar char="•"/>
            </a:pPr>
            <a:r>
              <a:rPr lang="en-IE" b="0" i="0">
                <a:solidFill>
                  <a:schemeClr val="tx1"/>
                </a:solidFill>
                <a:effectLst/>
                <a:latin typeface="Inter" panose="020B0604020202020204" charset="0"/>
                <a:ea typeface="Inter" panose="020B0604020202020204" charset="0"/>
              </a:rPr>
              <a:t>Your IRIS profile must be downloaded as a Word document and edited:</a:t>
            </a:r>
          </a:p>
          <a:p>
            <a:pPr marL="914400" lvl="1" indent="-457200">
              <a:spcAft>
                <a:spcPts val="900"/>
              </a:spcAft>
              <a:buFont typeface="Arial" panose="020B0604020202020204" pitchFamily="34" charset="0"/>
              <a:buChar char="•"/>
            </a:pPr>
            <a:r>
              <a:rPr lang="en-IE">
                <a:solidFill>
                  <a:schemeClr val="tx1"/>
                </a:solidFill>
                <a:effectLst/>
                <a:latin typeface="Inter" panose="020B0604020202020204" charset="0"/>
                <a:ea typeface="Inter" panose="020B0604020202020204" charset="0"/>
              </a:rPr>
              <a:t>Use clear categorization of types of outputs, in line with the application form.</a:t>
            </a:r>
          </a:p>
          <a:p>
            <a:pPr marL="914400" lvl="1" indent="-457200">
              <a:spcAft>
                <a:spcPts val="900"/>
              </a:spcAft>
              <a:buFont typeface="Arial" panose="020B0604020202020204" pitchFamily="34" charset="0"/>
              <a:buChar char="•"/>
            </a:pPr>
            <a:r>
              <a:rPr lang="en-IE">
                <a:solidFill>
                  <a:schemeClr val="tx1"/>
                </a:solidFill>
                <a:effectLst/>
                <a:latin typeface="Inter" panose="020B0604020202020204" charset="0"/>
                <a:ea typeface="Inter" panose="020B0604020202020204" charset="0"/>
              </a:rPr>
              <a:t>List publications in each category in reverse chronological order. </a:t>
            </a:r>
            <a:r>
              <a:rPr lang="en-IE" b="0" i="0">
                <a:solidFill>
                  <a:schemeClr val="tx1"/>
                </a:solidFill>
                <a:effectLst/>
                <a:latin typeface="Inter" panose="020B0604020202020204" charset="0"/>
                <a:ea typeface="Inter" panose="020B0604020202020204" charset="0"/>
              </a:rPr>
              <a:t>This is a format that the Promotions Committees welcome and feel is very useful and adds clarity in terms of the assessment of the application. </a:t>
            </a:r>
          </a:p>
          <a:p>
            <a:pPr marL="457200" indent="-457200">
              <a:spcAft>
                <a:spcPts val="900"/>
              </a:spcAft>
              <a:buFont typeface="Arial" panose="020B0604020202020204" pitchFamily="34" charset="0"/>
              <a:buChar char="•"/>
            </a:pPr>
            <a:r>
              <a:rPr lang="en-IE">
                <a:solidFill>
                  <a:schemeClr val="tx1"/>
                </a:solidFill>
                <a:effectLst/>
                <a:latin typeface="Inter" panose="020B0604020202020204" charset="0"/>
                <a:ea typeface="Inter" panose="020B0604020202020204" charset="0"/>
              </a:rPr>
              <a:t>A reminder that following the deliberations of the APC and EPPC there is the external assessment stage of the process.</a:t>
            </a:r>
          </a:p>
          <a:p>
            <a:pPr marL="457200" indent="-457200">
              <a:spcAft>
                <a:spcPts val="900"/>
              </a:spcAft>
              <a:buFont typeface="Arial" panose="020B0604020202020204" pitchFamily="34" charset="0"/>
              <a:buChar char="•"/>
            </a:pPr>
            <a:r>
              <a:rPr lang="en-IE">
                <a:solidFill>
                  <a:schemeClr val="tx1"/>
                </a:solidFill>
                <a:effectLst/>
                <a:latin typeface="Inter" panose="020B0604020202020204" charset="0"/>
                <a:ea typeface="Inter" panose="020B0604020202020204" charset="0"/>
              </a:rPr>
              <a:t>Please allow yourself sufficient time, don’t leave submitting until minutes before the deadline.</a:t>
            </a:r>
            <a:endParaRPr lang="de-DE">
              <a:solidFill>
                <a:schemeClr val="tx1"/>
              </a:solidFill>
              <a:latin typeface="Inter" panose="020B0604020202020204" charset="0"/>
              <a:ea typeface="Inter" panose="020B0604020202020204" charset="0"/>
            </a:endParaRP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a:t>Additional Advice – 1</a:t>
            </a:r>
            <a:endParaRPr lang="en-IE"/>
          </a:p>
        </p:txBody>
      </p:sp>
    </p:spTree>
    <p:extLst>
      <p:ext uri="{BB962C8B-B14F-4D97-AF65-F5344CB8AC3E}">
        <p14:creationId xmlns:p14="http://schemas.microsoft.com/office/powerpoint/2010/main" val="25477234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7039517" cy="5598159"/>
          </a:xfrm>
        </p:spPr>
        <p:txBody>
          <a:bodyPr/>
          <a:lstStyle/>
          <a:p>
            <a:pPr marL="457200" indent="-457200">
              <a:spcAft>
                <a:spcPts val="900"/>
              </a:spcAft>
              <a:buFont typeface="Arial" panose="020B0604020202020204" pitchFamily="34" charset="0"/>
              <a:buChar char="•"/>
            </a:pPr>
            <a:r>
              <a:rPr lang="en-IE">
                <a:solidFill>
                  <a:schemeClr val="tx1"/>
                </a:solidFill>
              </a:rPr>
              <a:t>In competing the application form be sure to address the specific information being requested in any one section (criterion), looking to the Guidelines document.</a:t>
            </a:r>
          </a:p>
          <a:p>
            <a:pPr marL="457200" indent="-457200">
              <a:spcAft>
                <a:spcPts val="900"/>
              </a:spcAft>
              <a:buFont typeface="Arial" panose="020B0604020202020204" pitchFamily="34" charset="0"/>
              <a:buChar char="•"/>
            </a:pPr>
            <a:r>
              <a:rPr lang="en-IE">
                <a:solidFill>
                  <a:schemeClr val="tx1"/>
                </a:solidFill>
              </a:rPr>
              <a:t>Do not repeat information between the different sections (criteria) in the form</a:t>
            </a:r>
          </a:p>
          <a:p>
            <a:pPr marL="914400" lvl="1" indent="-457200">
              <a:spcAft>
                <a:spcPts val="900"/>
              </a:spcAft>
              <a:buFont typeface="Arial" panose="020B0604020202020204" pitchFamily="34" charset="0"/>
              <a:buChar char="•"/>
            </a:pPr>
            <a:r>
              <a:rPr lang="en-IE">
                <a:solidFill>
                  <a:schemeClr val="tx1"/>
                </a:solidFill>
              </a:rPr>
              <a:t>Unless you can clearly demonstrate in the relevant sections how a particular item specifically and distinctly addresses the different criteria.</a:t>
            </a:r>
          </a:p>
          <a:p>
            <a:pPr marL="457200" indent="-457200">
              <a:spcAft>
                <a:spcPts val="900"/>
              </a:spcAft>
              <a:buFont typeface="Arial" panose="020B0604020202020204" pitchFamily="34" charset="0"/>
              <a:buChar char="•"/>
            </a:pPr>
            <a:r>
              <a:rPr lang="en-IE">
                <a:solidFill>
                  <a:schemeClr val="tx1"/>
                </a:solidFill>
              </a:rPr>
              <a:t>Seek advice on your application draft from experienced/senior colleagues. </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a:t>Additional Advice – 2</a:t>
            </a:r>
            <a:endParaRPr lang="en-IE"/>
          </a:p>
        </p:txBody>
      </p:sp>
    </p:spTree>
    <p:extLst>
      <p:ext uri="{BB962C8B-B14F-4D97-AF65-F5344CB8AC3E}">
        <p14:creationId xmlns:p14="http://schemas.microsoft.com/office/powerpoint/2010/main" val="22993880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7039517" cy="5598159"/>
          </a:xfrm>
        </p:spPr>
        <p:txBody>
          <a:bodyPr/>
          <a:lstStyle/>
          <a:p>
            <a:pPr marL="457200" indent="-457200">
              <a:spcAft>
                <a:spcPts val="900"/>
              </a:spcAft>
              <a:buFont typeface="Arial" panose="020B0604020202020204" pitchFamily="34" charset="0"/>
              <a:buChar char="•"/>
            </a:pPr>
            <a:r>
              <a:rPr lang="de-DE"/>
              <a:t>Deadlines are at 4.00 pm on the last working day of the month, every six months:</a:t>
            </a:r>
          </a:p>
          <a:p>
            <a:pPr marL="914400" lvl="1" indent="-457200">
              <a:spcAft>
                <a:spcPts val="900"/>
              </a:spcAft>
              <a:buFont typeface="Arial" panose="020B0604020202020204" pitchFamily="34" charset="0"/>
              <a:buChar char="•"/>
            </a:pPr>
            <a:r>
              <a:rPr lang="de-DE"/>
              <a:t>30 Aug 2024 </a:t>
            </a:r>
            <a:r>
              <a:rPr lang="de-DE">
                <a:solidFill>
                  <a:schemeClr val="tx1"/>
                </a:solidFill>
              </a:rPr>
              <a:t>(Friday) </a:t>
            </a:r>
          </a:p>
          <a:p>
            <a:pPr marL="914400" lvl="1" indent="-457200">
              <a:spcAft>
                <a:spcPts val="900"/>
              </a:spcAft>
              <a:buFont typeface="Arial" panose="020B0604020202020204" pitchFamily="34" charset="0"/>
              <a:buChar char="•"/>
            </a:pPr>
            <a:r>
              <a:rPr lang="de-DE"/>
              <a:t>28 Feb 2025</a:t>
            </a:r>
          </a:p>
          <a:p>
            <a:pPr marL="914400" lvl="1" indent="-457200">
              <a:spcAft>
                <a:spcPts val="900"/>
              </a:spcAft>
              <a:buFont typeface="Arial" panose="020B0604020202020204" pitchFamily="34" charset="0"/>
              <a:buChar char="•"/>
            </a:pPr>
            <a:r>
              <a:rPr lang="de-DE"/>
              <a:t>29 Aug 2025</a:t>
            </a:r>
          </a:p>
          <a:p>
            <a:pPr marL="914400" lvl="1" indent="-457200">
              <a:spcAft>
                <a:spcPts val="900"/>
              </a:spcAft>
              <a:buFont typeface="Arial" panose="020B0604020202020204" pitchFamily="34" charset="0"/>
              <a:buChar char="•"/>
            </a:pPr>
            <a:r>
              <a:rPr lang="de-DE"/>
              <a:t>27 Feb 2026</a:t>
            </a:r>
          </a:p>
          <a:p>
            <a:pPr marL="914400" lvl="1" indent="-457200">
              <a:spcAft>
                <a:spcPts val="900"/>
              </a:spcAft>
              <a:buFont typeface="Arial" panose="020B0604020202020204" pitchFamily="34" charset="0"/>
              <a:buChar char="•"/>
            </a:pPr>
            <a:r>
              <a:rPr lang="de-DE"/>
              <a:t>31 Aug 2026</a:t>
            </a:r>
            <a:endParaRPr lang="de-DE">
              <a:solidFill>
                <a:schemeClr val="tx1"/>
              </a:solidFill>
            </a:endParaRP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a:t>Deadlines</a:t>
            </a:r>
            <a:endParaRPr lang="en-IE"/>
          </a:p>
        </p:txBody>
      </p:sp>
    </p:spTree>
    <p:extLst>
      <p:ext uri="{BB962C8B-B14F-4D97-AF65-F5344CB8AC3E}">
        <p14:creationId xmlns:p14="http://schemas.microsoft.com/office/powerpoint/2010/main" val="4071586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105995" cy="5598159"/>
          </a:xfrm>
        </p:spPr>
        <p:txBody>
          <a:bodyPr/>
          <a:lstStyle/>
          <a:p>
            <a:pPr marL="457200" indent="-457200">
              <a:spcAft>
                <a:spcPts val="900"/>
              </a:spcAft>
              <a:buFont typeface="Arial" panose="020B0604020202020204" pitchFamily="34" charset="0"/>
              <a:buChar char="•"/>
            </a:pPr>
            <a:r>
              <a:rPr lang="de-DE" dirty="0"/>
              <a:t>Promotion is based on achieving recognised standards.</a:t>
            </a:r>
          </a:p>
          <a:p>
            <a:pPr marL="457200" indent="-457200">
              <a:spcAft>
                <a:spcPts val="900"/>
              </a:spcAft>
              <a:buFont typeface="Arial" panose="020B0604020202020204" pitchFamily="34" charset="0"/>
              <a:buChar char="•"/>
            </a:pPr>
            <a:r>
              <a:rPr lang="de-DE" dirty="0"/>
              <a:t>Promotion is based on academic peer review, including external elements.</a:t>
            </a:r>
          </a:p>
          <a:p>
            <a:pPr marL="457200" indent="-457200">
              <a:spcAft>
                <a:spcPts val="900"/>
              </a:spcAft>
              <a:buFont typeface="Arial" panose="020B0604020202020204" pitchFamily="34" charset="0"/>
              <a:buChar char="•"/>
            </a:pPr>
            <a:r>
              <a:rPr lang="de-DE" dirty="0"/>
              <a:t>There is no cap on the number of places.</a:t>
            </a:r>
          </a:p>
          <a:p>
            <a:pPr marL="457200" indent="-457200">
              <a:spcAft>
                <a:spcPts val="900"/>
              </a:spcAft>
              <a:buFont typeface="Arial" panose="020B0604020202020204" pitchFamily="34" charset="0"/>
              <a:buChar char="•"/>
            </a:pPr>
            <a:r>
              <a:rPr lang="de-DE" dirty="0"/>
              <a:t>There are regular, six-monthly deadlines.</a:t>
            </a:r>
          </a:p>
          <a:p>
            <a:pPr marL="457200" indent="-457200">
              <a:spcAft>
                <a:spcPts val="900"/>
              </a:spcAft>
              <a:buFont typeface="Arial" panose="020B0604020202020204" pitchFamily="34" charset="0"/>
              <a:buChar char="•"/>
            </a:pPr>
            <a:r>
              <a:rPr lang="de-DE" dirty="0"/>
              <a:t>High levels of performance are expected across each of the three core criteria, as appropriate to contract: i) Research/Scholarship; ii) Teaching &amp; Learning; iii) Contribution.</a:t>
            </a:r>
          </a:p>
          <a:p>
            <a:pPr marL="457200" indent="-457200">
              <a:spcAft>
                <a:spcPts val="900"/>
              </a:spcAft>
              <a:buFont typeface="Arial" panose="020B0604020202020204" pitchFamily="34" charset="0"/>
              <a:buChar char="•"/>
            </a:pPr>
            <a:r>
              <a:rPr lang="de-DE" dirty="0"/>
              <a:t>Candidates are expected to demonstrate that they are performing at the level to which they have applied for promotion and are likely to continue performing at that level (</a:t>
            </a:r>
            <a:r>
              <a:rPr lang="de-DE" b="1" dirty="0"/>
              <a:t>trajectory</a:t>
            </a:r>
            <a:r>
              <a:rPr lang="de-DE" dirty="0"/>
              <a:t>).</a:t>
            </a:r>
          </a:p>
          <a:p>
            <a:pPr marL="457200" indent="-457200">
              <a:spcAft>
                <a:spcPts val="900"/>
              </a:spcAft>
              <a:buFont typeface="Arial" panose="020B0604020202020204" pitchFamily="34" charset="0"/>
              <a:buChar char="•"/>
            </a:pPr>
            <a:r>
              <a:rPr lang="de-DE" dirty="0"/>
              <a:t>All normal academic and administrative activity can be included in the application.</a:t>
            </a:r>
          </a:p>
          <a:p>
            <a:endParaRPr lang="en-IE" dirty="0"/>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0801200" cy="1015664"/>
          </a:xfrm>
        </p:spPr>
        <p:txBody>
          <a:bodyPr/>
          <a:lstStyle/>
          <a:p>
            <a:r>
              <a:rPr lang="en-IE"/>
              <a:t>Key Principles – 1</a:t>
            </a:r>
            <a:br>
              <a:rPr lang="en-IE"/>
            </a:br>
            <a:endParaRPr lang="en-IE"/>
          </a:p>
        </p:txBody>
      </p:sp>
    </p:spTree>
    <p:extLst>
      <p:ext uri="{BB962C8B-B14F-4D97-AF65-F5344CB8AC3E}">
        <p14:creationId xmlns:p14="http://schemas.microsoft.com/office/powerpoint/2010/main" val="36158345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7039517" cy="5598159"/>
          </a:xfrm>
        </p:spPr>
        <p:txBody>
          <a:bodyPr/>
          <a:lstStyle/>
          <a:p>
            <a:pPr marL="457200" indent="-457200">
              <a:buFont typeface="Arial" panose="020B0604020202020204" pitchFamily="34" charset="0"/>
              <a:buChar char="•"/>
            </a:pPr>
            <a:r>
              <a:rPr lang="de-DE">
                <a:solidFill>
                  <a:schemeClr val="tx1"/>
                </a:solidFill>
              </a:rPr>
              <a:t>All information relating to the scheme is available at:</a:t>
            </a:r>
          </a:p>
          <a:p>
            <a:pPr marL="914400" lvl="1" indent="-457200">
              <a:buFont typeface="Arial" panose="020B0604020202020204" pitchFamily="34" charset="0"/>
              <a:buChar char="•"/>
            </a:pPr>
            <a:r>
              <a:rPr lang="de-DE">
                <a:solidFill>
                  <a:schemeClr val="tx1"/>
                </a:solidFill>
                <a:hlinkClick r:id="rId2"/>
              </a:rPr>
              <a:t>http://www.universityofgalway.ie/academicpromotions/</a:t>
            </a:r>
            <a:r>
              <a:rPr lang="de-DE">
                <a:solidFill>
                  <a:schemeClr val="tx1"/>
                </a:solidFill>
              </a:rPr>
              <a:t> </a:t>
            </a:r>
          </a:p>
          <a:p>
            <a:endParaRPr lang="de-DE">
              <a:solidFill>
                <a:schemeClr val="tx1"/>
              </a:solidFill>
            </a:endParaRPr>
          </a:p>
          <a:p>
            <a:pPr marL="457200" indent="-457200">
              <a:buFont typeface="Arial" panose="020B0604020202020204" pitchFamily="34" charset="0"/>
              <a:buChar char="•"/>
            </a:pPr>
            <a:r>
              <a:rPr lang="de-DE">
                <a:solidFill>
                  <a:schemeClr val="tx1"/>
                </a:solidFill>
              </a:rPr>
              <a:t>Questions may be addressed to: </a:t>
            </a:r>
            <a:r>
              <a:rPr lang="de-DE">
                <a:solidFill>
                  <a:schemeClr val="tx1"/>
                </a:solidFill>
                <a:hlinkClick r:id="rId3"/>
              </a:rPr>
              <a:t>academicpromotions@universityofgalway.ie</a:t>
            </a:r>
            <a:r>
              <a:rPr lang="de-DE">
                <a:solidFill>
                  <a:schemeClr val="tx1"/>
                </a:solidFill>
              </a:rPr>
              <a:t> </a:t>
            </a:r>
          </a:p>
          <a:p>
            <a:pPr marL="914400" lvl="1" indent="-457200">
              <a:buFont typeface="Arial" panose="020B0604020202020204" pitchFamily="34" charset="0"/>
              <a:buChar char="•"/>
            </a:pPr>
            <a:r>
              <a:rPr lang="de-DE">
                <a:solidFill>
                  <a:schemeClr val="tx1"/>
                </a:solidFill>
              </a:rPr>
              <a:t>Responses are compiled and an FAQs page is available on this website</a:t>
            </a:r>
          </a:p>
          <a:p>
            <a:pPr marL="457200" indent="-457200">
              <a:buFont typeface="Arial" panose="020B0604020202020204" pitchFamily="34" charset="0"/>
              <a:buChar char="•"/>
            </a:pPr>
            <a:endParaRPr lang="de-DE">
              <a:solidFill>
                <a:schemeClr val="tx1"/>
              </a:solidFill>
            </a:endParaRPr>
          </a:p>
          <a:p>
            <a:pPr marL="457200" indent="-457200">
              <a:buFont typeface="Arial" panose="020B0604020202020204" pitchFamily="34" charset="0"/>
              <a:buChar char="•"/>
            </a:pPr>
            <a:r>
              <a:rPr lang="de-DE">
                <a:solidFill>
                  <a:schemeClr val="tx1"/>
                </a:solidFill>
              </a:rPr>
              <a:t>A link to the HR applications system is included on the Academic Promotions homepage:</a:t>
            </a:r>
          </a:p>
          <a:p>
            <a:pPr marL="914400" lvl="1" indent="-457200">
              <a:buFont typeface="Arial" panose="020B0604020202020204" pitchFamily="34" charset="0"/>
              <a:buChar char="•"/>
            </a:pPr>
            <a:r>
              <a:rPr lang="de-DE">
                <a:solidFill>
                  <a:schemeClr val="tx1"/>
                </a:solidFill>
                <a:hlinkClick r:id="rId4"/>
              </a:rPr>
              <a:t>http://ess.universityofgalway.ie/</a:t>
            </a:r>
            <a:r>
              <a:rPr lang="de-DE">
                <a:solidFill>
                  <a:schemeClr val="tx1"/>
                </a:solidFill>
              </a:rPr>
              <a:t> </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dirty="0"/>
              <a:t>Information/Websites</a:t>
            </a:r>
            <a:endParaRPr lang="en-IE" dirty="0"/>
          </a:p>
        </p:txBody>
      </p:sp>
    </p:spTree>
    <p:extLst>
      <p:ext uri="{BB962C8B-B14F-4D97-AF65-F5344CB8AC3E}">
        <p14:creationId xmlns:p14="http://schemas.microsoft.com/office/powerpoint/2010/main" val="3460071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105995" cy="5598159"/>
          </a:xfrm>
        </p:spPr>
        <p:txBody>
          <a:bodyPr/>
          <a:lstStyle/>
          <a:p>
            <a:pPr marL="457200" indent="-457200">
              <a:buFont typeface="Arial" panose="020B0604020202020204" pitchFamily="34" charset="0"/>
              <a:buChar char="•"/>
            </a:pPr>
            <a:r>
              <a:rPr lang="en-IE"/>
              <a:t>All academics with a minimum of three years’ service in an academic post at University of Galway are eligible to apply to any higher grade, irrespective of current grade.</a:t>
            </a:r>
          </a:p>
          <a:p>
            <a:pPr marL="914400" lvl="1" indent="-457200">
              <a:buFont typeface="Arial" panose="020B0604020202020204" pitchFamily="34" charset="0"/>
              <a:buChar char="•"/>
            </a:pPr>
            <a:r>
              <a:rPr lang="en-IE"/>
              <a:t>Lecturer A may apply for SL/AP B and vice-versa, but be clear about the expectations.</a:t>
            </a:r>
          </a:p>
          <a:p>
            <a:pPr marL="457200" indent="-457200">
              <a:buFont typeface="Arial" panose="020B0604020202020204" pitchFamily="34" charset="0"/>
              <a:buChar char="•"/>
            </a:pPr>
            <a:r>
              <a:rPr lang="en-IE"/>
              <a:t>The Promotion Committees (APC and EPPC) are gender-balanced, exactly 50:50 male-female.</a:t>
            </a:r>
          </a:p>
          <a:p>
            <a:pPr marL="457200" indent="-457200">
              <a:buFont typeface="Arial" panose="020B0604020202020204" pitchFamily="34" charset="0"/>
              <a:buChar char="•"/>
            </a:pPr>
            <a:r>
              <a:rPr lang="en-IE"/>
              <a:t>The University is committed to equality, diversity and inclusion in the scheme, and progress is constantly reviewed in this regard.</a:t>
            </a:r>
          </a:p>
          <a:p>
            <a:pPr marL="914400" lvl="1" indent="-457200">
              <a:buFont typeface="Arial" panose="020B0604020202020204" pitchFamily="34" charset="0"/>
              <a:buChar char="•"/>
            </a:pPr>
            <a:r>
              <a:rPr lang="en-IE"/>
              <a:t>This includes a specific mechanism for recognising protected leave and adjusting achievements upwards for the purposes of assessment. The basis for this adjustment is calculated by the office of the VP EDI.</a:t>
            </a:r>
          </a:p>
          <a:p>
            <a:pPr marL="914400" lvl="1" indent="-457200">
              <a:buFont typeface="Arial" panose="020B0604020202020204" pitchFamily="34" charset="0"/>
              <a:buChar char="•"/>
            </a:pPr>
            <a:r>
              <a:rPr lang="de-DE"/>
              <a:t>Candidates may offer in a specific box any additional evidence they may wish to share in respect of their achievements and/or circumstances.</a:t>
            </a:r>
          </a:p>
          <a:p>
            <a:pPr marL="914400" lvl="1" indent="-457200">
              <a:buFont typeface="Arial" panose="020B0604020202020204" pitchFamily="34" charset="0"/>
              <a:buChar char="•"/>
            </a:pPr>
            <a:r>
              <a:rPr lang="de-DE"/>
              <a:t>As begun with R3, </a:t>
            </a:r>
            <a:r>
              <a:rPr lang="en-IE"/>
              <a:t>a “Covid Impact box” remains </a:t>
            </a:r>
            <a:r>
              <a:rPr lang="de-DE"/>
              <a:t>on the form. </a:t>
            </a:r>
            <a:r>
              <a:rPr lang="en-IE"/>
              <a:t>This will assist the Promotion Committees in assessing whether any criteria that are initially deemed as not being achieved are likely to have been achieved, but for the impact of COVID.</a:t>
            </a:r>
          </a:p>
          <a:p>
            <a:pPr marL="457200" indent="-457200">
              <a:buFont typeface="Arial" panose="020B0604020202020204" pitchFamily="34" charset="0"/>
              <a:buChar char="•"/>
            </a:pPr>
            <a:r>
              <a:rPr lang="en-IE"/>
              <a:t>Financial considerations in respect of affordability to the School/College/University play no part in any individual assessment.</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8568952" cy="1015664"/>
          </a:xfrm>
        </p:spPr>
        <p:txBody>
          <a:bodyPr/>
          <a:lstStyle/>
          <a:p>
            <a:r>
              <a:rPr lang="en-IE"/>
              <a:t>Key Principles – 2</a:t>
            </a:r>
            <a:br>
              <a:rPr lang="en-IE"/>
            </a:br>
            <a:endParaRPr lang="en-IE"/>
          </a:p>
        </p:txBody>
      </p:sp>
    </p:spTree>
    <p:extLst>
      <p:ext uri="{BB962C8B-B14F-4D97-AF65-F5344CB8AC3E}">
        <p14:creationId xmlns:p14="http://schemas.microsoft.com/office/powerpoint/2010/main" val="809269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105995" cy="5598159"/>
          </a:xfrm>
        </p:spPr>
        <p:txBody>
          <a:bodyPr/>
          <a:lstStyle/>
          <a:p>
            <a:pPr marL="457200" indent="-457200">
              <a:spcAft>
                <a:spcPts val="900"/>
              </a:spcAft>
              <a:buFont typeface="Arial" panose="020B0604020202020204" pitchFamily="34" charset="0"/>
              <a:buChar char="•"/>
            </a:pPr>
            <a:r>
              <a:rPr lang="de-DE">
                <a:latin typeface="Inter" panose="020B0604020202020204" charset="0"/>
                <a:ea typeface="Inter" panose="020B0604020202020204" charset="0"/>
              </a:rPr>
              <a:t>All unsuccessful candidates will receive detailed written feedback on their application and their agreed score sheet.</a:t>
            </a:r>
          </a:p>
          <a:p>
            <a:pPr marL="457200" indent="-457200">
              <a:spcAft>
                <a:spcPts val="900"/>
              </a:spcAft>
              <a:buFont typeface="Arial" panose="020B0604020202020204" pitchFamily="34" charset="0"/>
              <a:buChar char="•"/>
            </a:pPr>
            <a:r>
              <a:rPr lang="de-DE">
                <a:latin typeface="Inter" panose="020B0604020202020204" charset="0"/>
                <a:ea typeface="Inter" panose="020B0604020202020204" charset="0"/>
              </a:rPr>
              <a:t>They may also request an oral feedback meeting in a timely fashion (within 30 days of receiving written feedback).</a:t>
            </a:r>
          </a:p>
          <a:p>
            <a:pPr marL="457200" indent="-457200">
              <a:spcAft>
                <a:spcPts val="900"/>
              </a:spcAft>
              <a:buFont typeface="Arial" panose="020B0604020202020204" pitchFamily="34" charset="0"/>
              <a:buChar char="•"/>
            </a:pPr>
            <a:r>
              <a:rPr lang="de-DE">
                <a:latin typeface="Inter" panose="020B0604020202020204" charset="0"/>
                <a:ea typeface="Inter" panose="020B0604020202020204" charset="0"/>
              </a:rPr>
              <a:t>If requested by applicants further information such as </a:t>
            </a:r>
            <a:r>
              <a:rPr lang="en-US" sz="2400">
                <a:effectLst/>
                <a:latin typeface="Inter" panose="020B0604020202020204" charset="0"/>
                <a:ea typeface="Inter" panose="020B0604020202020204" charset="0"/>
              </a:rPr>
              <a:t>(other assessment records, minutes, personal notes, discussion documents, and correspondence) </a:t>
            </a:r>
            <a:r>
              <a:rPr lang="en-US">
                <a:effectLst/>
                <a:latin typeface="Inter" panose="020B0604020202020204" charset="0"/>
                <a:ea typeface="Inter" panose="020B0604020202020204" charset="0"/>
              </a:rPr>
              <a:t>is available.</a:t>
            </a:r>
          </a:p>
          <a:p>
            <a:pPr marL="914400" lvl="1" indent="-457200">
              <a:spcAft>
                <a:spcPts val="900"/>
              </a:spcAft>
              <a:buFont typeface="Arial" panose="020B0604020202020204" pitchFamily="34" charset="0"/>
              <a:buChar char="•"/>
            </a:pPr>
            <a:r>
              <a:rPr lang="en-US">
                <a:effectLst/>
                <a:latin typeface="Inter" panose="020B0604020202020204" charset="0"/>
                <a:ea typeface="Inter" panose="020B0604020202020204" charset="0"/>
              </a:rPr>
              <a:t>Requests to be sent to:  </a:t>
            </a:r>
            <a:r>
              <a:rPr lang="de-DE" sz="3200">
                <a:latin typeface="Inter" panose="020B0604020202020204" charset="0"/>
                <a:ea typeface="Inter" panose="020B0604020202020204" charset="0"/>
                <a:hlinkClick r:id="rId2"/>
              </a:rPr>
              <a:t>academicpromotions@universityofgalway.ie</a:t>
            </a:r>
            <a:r>
              <a:rPr lang="de-DE" sz="3200">
                <a:latin typeface="Inter" panose="020B0604020202020204" charset="0"/>
                <a:ea typeface="Inter" panose="020B0604020202020204" charset="0"/>
              </a:rPr>
              <a:t>  </a:t>
            </a:r>
          </a:p>
          <a:p>
            <a:pPr marL="457200" indent="-457200">
              <a:spcAft>
                <a:spcPts val="900"/>
              </a:spcAft>
              <a:buFont typeface="Arial" panose="020B0604020202020204" pitchFamily="34" charset="0"/>
              <a:buChar char="•"/>
            </a:pPr>
            <a:r>
              <a:rPr lang="en-US">
                <a:effectLst/>
                <a:latin typeface="Inter" panose="020B0604020202020204" charset="0"/>
                <a:ea typeface="Inter" panose="020B0604020202020204" charset="0"/>
              </a:rPr>
              <a:t>Other documents such as the external </a:t>
            </a:r>
            <a:r>
              <a:rPr lang="en-US">
                <a:solidFill>
                  <a:schemeClr val="tx1"/>
                </a:solidFill>
                <a:effectLst/>
                <a:latin typeface="Inter" panose="020B0604020202020204" charset="0"/>
                <a:ea typeface="Inter" panose="020B0604020202020204" charset="0"/>
              </a:rPr>
              <a:t>assessment forms </a:t>
            </a:r>
            <a:r>
              <a:rPr lang="en-US">
                <a:effectLst/>
                <a:latin typeface="Inter" panose="020B0604020202020204" charset="0"/>
                <a:ea typeface="Inter" panose="020B0604020202020204" charset="0"/>
              </a:rPr>
              <a:t>can be sought if required through the Freedom of Information process</a:t>
            </a:r>
            <a:r>
              <a:rPr lang="de-DE">
                <a:effectLst/>
                <a:latin typeface="Inter" panose="020B0604020202020204" charset="0"/>
                <a:ea typeface="Inter" panose="020B0604020202020204" charset="0"/>
              </a:rPr>
              <a:t>.</a:t>
            </a:r>
            <a:endParaRPr lang="de-DE">
              <a:latin typeface="Inter" panose="020B0604020202020204" charset="0"/>
              <a:ea typeface="Inter" panose="020B0604020202020204" charset="0"/>
            </a:endParaRP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2313368" cy="1015664"/>
          </a:xfrm>
        </p:spPr>
        <p:txBody>
          <a:bodyPr/>
          <a:lstStyle/>
          <a:p>
            <a:r>
              <a:rPr lang="en-IE"/>
              <a:t>Key Principles – Appeals – 1</a:t>
            </a:r>
            <a:br>
              <a:rPr lang="en-IE"/>
            </a:br>
            <a:br>
              <a:rPr lang="en-IE"/>
            </a:br>
            <a:endParaRPr lang="en-IE"/>
          </a:p>
        </p:txBody>
      </p:sp>
    </p:spTree>
    <p:extLst>
      <p:ext uri="{BB962C8B-B14F-4D97-AF65-F5344CB8AC3E}">
        <p14:creationId xmlns:p14="http://schemas.microsoft.com/office/powerpoint/2010/main" val="4116724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105995" cy="5598159"/>
          </a:xfrm>
        </p:spPr>
        <p:txBody>
          <a:bodyPr/>
          <a:lstStyle/>
          <a:p>
            <a:pPr marL="457200" indent="-457200">
              <a:spcAft>
                <a:spcPts val="900"/>
              </a:spcAft>
              <a:buFont typeface="Arial" panose="020B0604020202020204" pitchFamily="34" charset="0"/>
              <a:buChar char="•"/>
            </a:pPr>
            <a:r>
              <a:rPr lang="de-DE"/>
              <a:t>All unsuccessful candidates may appeal to the Academic Promotions Appeals Committee (APAC).</a:t>
            </a:r>
          </a:p>
          <a:p>
            <a:pPr marL="914400" lvl="1" indent="-457200">
              <a:spcAft>
                <a:spcPts val="900"/>
              </a:spcAft>
              <a:buFont typeface="Arial" panose="020B0604020202020204" pitchFamily="34" charset="0"/>
              <a:buChar char="•"/>
            </a:pPr>
            <a:r>
              <a:rPr lang="de-DE"/>
              <a:t>It is a requirement of the scheme that a candidate attend for oral feedback in order to be eligible to appeal. Any appeal must be lodged within 30 days of this meeting.</a:t>
            </a:r>
          </a:p>
          <a:p>
            <a:pPr marL="457200" indent="-457200">
              <a:spcAft>
                <a:spcPts val="900"/>
              </a:spcAft>
              <a:buFont typeface="Arial" panose="020B0604020202020204" pitchFamily="34" charset="0"/>
              <a:buChar char="•"/>
            </a:pPr>
            <a:r>
              <a:rPr lang="en-GB"/>
              <a:t>The role of the APAC is to consider whether or not due process has prevailed in the consideration by the APC of an application for promotion. The APAC may not form a second academic judgement on an application.</a:t>
            </a:r>
            <a:endParaRPr lang="de-DE"/>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2313368" cy="1015664"/>
          </a:xfrm>
        </p:spPr>
        <p:txBody>
          <a:bodyPr/>
          <a:lstStyle/>
          <a:p>
            <a:r>
              <a:rPr lang="en-IE"/>
              <a:t>Key Principles – Appeals – 2</a:t>
            </a:r>
            <a:br>
              <a:rPr lang="en-IE"/>
            </a:br>
            <a:br>
              <a:rPr lang="en-IE"/>
            </a:br>
            <a:endParaRPr lang="en-IE"/>
          </a:p>
        </p:txBody>
      </p:sp>
    </p:spTree>
    <p:extLst>
      <p:ext uri="{BB962C8B-B14F-4D97-AF65-F5344CB8AC3E}">
        <p14:creationId xmlns:p14="http://schemas.microsoft.com/office/powerpoint/2010/main" val="2344782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6967509" cy="5598159"/>
          </a:xfrm>
        </p:spPr>
        <p:txBody>
          <a:bodyPr/>
          <a:lstStyle/>
          <a:p>
            <a:pPr algn="l">
              <a:spcAft>
                <a:spcPts val="900"/>
              </a:spcAft>
            </a:pPr>
            <a:r>
              <a:rPr lang="de-DE"/>
              <a:t>Grounds for Appeal:</a:t>
            </a:r>
          </a:p>
          <a:p>
            <a:pPr marL="457200" indent="-457200" algn="l">
              <a:spcAft>
                <a:spcPts val="900"/>
              </a:spcAft>
              <a:buFont typeface="Arial" panose="020B0604020202020204" pitchFamily="34" charset="0"/>
              <a:buChar char="•"/>
            </a:pPr>
            <a:r>
              <a:rPr lang="de-DE"/>
              <a:t>These are the only grounds for appeal:</a:t>
            </a:r>
          </a:p>
          <a:p>
            <a:pPr marL="971550" lvl="1" indent="-514350" algn="l">
              <a:spcAft>
                <a:spcPts val="900"/>
              </a:spcAft>
              <a:buFont typeface="+mj-lt"/>
              <a:buAutoNum type="arabicPeriod"/>
            </a:pPr>
            <a:r>
              <a:rPr lang="en-IE"/>
              <a:t>Failure to follow in due manner University policy and procedures for the consideration of applications for promotion. All University policies and procedures are subject to statutory/anti‐discriminatory requirements;</a:t>
            </a:r>
          </a:p>
          <a:p>
            <a:pPr marL="971550" lvl="1" indent="-514350" algn="l">
              <a:spcAft>
                <a:spcPts val="900"/>
              </a:spcAft>
              <a:buFont typeface="+mj-lt"/>
              <a:buAutoNum type="arabicPeriod"/>
            </a:pPr>
            <a:r>
              <a:rPr lang="en-IE"/>
              <a:t>Denial of natural justice;</a:t>
            </a:r>
          </a:p>
          <a:p>
            <a:pPr marL="971550" lvl="1" indent="-514350" algn="l">
              <a:spcAft>
                <a:spcPts val="900"/>
              </a:spcAft>
              <a:buFont typeface="+mj-lt"/>
              <a:buAutoNum type="arabicPeriod"/>
            </a:pPr>
            <a:r>
              <a:rPr lang="en-IE"/>
              <a:t>Manifestly unfair or unreasonable application of the criteria for the granting of promotions.</a:t>
            </a:r>
          </a:p>
          <a:p>
            <a:pPr marL="457200" indent="-457200" algn="l">
              <a:spcAft>
                <a:spcPts val="900"/>
              </a:spcAft>
              <a:buFont typeface="Arial" panose="020B0604020202020204" pitchFamily="34" charset="0"/>
              <a:buChar char="•"/>
            </a:pPr>
            <a:r>
              <a:rPr lang="en-IE"/>
              <a:t>Appeals should be sent to:  </a:t>
            </a:r>
            <a:r>
              <a:rPr lang="en-IE">
                <a:hlinkClick r:id="rId2"/>
              </a:rPr>
              <a:t>academicpromotionsappeals@universityofgalway.ie</a:t>
            </a:r>
            <a:r>
              <a:rPr lang="en-IE"/>
              <a:t>   </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2313368" cy="1015664"/>
          </a:xfrm>
        </p:spPr>
        <p:txBody>
          <a:bodyPr/>
          <a:lstStyle/>
          <a:p>
            <a:r>
              <a:rPr lang="en-IE"/>
              <a:t>Key Principles – Appeals – 3</a:t>
            </a:r>
            <a:br>
              <a:rPr lang="en-IE"/>
            </a:br>
            <a:br>
              <a:rPr lang="en-IE"/>
            </a:br>
            <a:endParaRPr lang="en-IE"/>
          </a:p>
        </p:txBody>
      </p:sp>
    </p:spTree>
    <p:extLst>
      <p:ext uri="{BB962C8B-B14F-4D97-AF65-F5344CB8AC3E}">
        <p14:creationId xmlns:p14="http://schemas.microsoft.com/office/powerpoint/2010/main" val="3435676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105995" cy="5598159"/>
          </a:xfrm>
        </p:spPr>
        <p:txBody>
          <a:bodyPr/>
          <a:lstStyle/>
          <a:p>
            <a:pPr marL="0" indent="0">
              <a:spcAft>
                <a:spcPts val="900"/>
              </a:spcAft>
              <a:buNone/>
            </a:pPr>
            <a:r>
              <a:rPr lang="en-IE">
                <a:solidFill>
                  <a:schemeClr val="tx1"/>
                </a:solidFill>
              </a:rPr>
              <a:t>T</a:t>
            </a:r>
            <a:r>
              <a:rPr lang="en-IE"/>
              <a:t>here are 2 Promotion Committees:</a:t>
            </a:r>
          </a:p>
          <a:p>
            <a:pPr marL="457200" indent="-457200">
              <a:spcAft>
                <a:spcPts val="900"/>
              </a:spcAft>
              <a:buFont typeface="Arial" panose="020B0604020202020204" pitchFamily="34" charset="0"/>
              <a:buChar char="•"/>
            </a:pPr>
            <a:r>
              <a:rPr lang="en-IE" b="1"/>
              <a:t>APC</a:t>
            </a:r>
            <a:r>
              <a:rPr lang="en-IE"/>
              <a:t> will consider applications for Senior Lecturer/Associate Professor (Type A and B) and “Professor in” applications. </a:t>
            </a:r>
          </a:p>
          <a:p>
            <a:pPr marL="457200" indent="-457200">
              <a:spcAft>
                <a:spcPts val="900"/>
              </a:spcAft>
              <a:buFont typeface="Arial" panose="020B0604020202020204" pitchFamily="34" charset="0"/>
              <a:buChar char="•"/>
            </a:pPr>
            <a:r>
              <a:rPr lang="en-IE" b="1"/>
              <a:t>EPPC</a:t>
            </a:r>
            <a:r>
              <a:rPr lang="en-IE"/>
              <a:t> will consider Established Professor applications.</a:t>
            </a:r>
            <a:endParaRPr lang="de-DE"/>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2313368" cy="1015664"/>
          </a:xfrm>
        </p:spPr>
        <p:txBody>
          <a:bodyPr/>
          <a:lstStyle/>
          <a:p>
            <a:r>
              <a:rPr lang="en-IE"/>
              <a:t>Assessment and Scoring – 1</a:t>
            </a:r>
            <a:br>
              <a:rPr lang="en-IE"/>
            </a:br>
            <a:br>
              <a:rPr lang="en-IE"/>
            </a:br>
            <a:endParaRPr lang="en-IE"/>
          </a:p>
        </p:txBody>
      </p:sp>
    </p:spTree>
    <p:extLst>
      <p:ext uri="{BB962C8B-B14F-4D97-AF65-F5344CB8AC3E}">
        <p14:creationId xmlns:p14="http://schemas.microsoft.com/office/powerpoint/2010/main" val="1720493500"/>
      </p:ext>
    </p:extLst>
  </p:cSld>
  <p:clrMapOvr>
    <a:masterClrMapping/>
  </p:clrMapOvr>
</p:sld>
</file>

<file path=ppt/theme/theme1.xml><?xml version="1.0" encoding="utf-8"?>
<a:theme xmlns:a="http://schemas.openxmlformats.org/drawingml/2006/main" name="Office Theme">
  <a:themeElements>
    <a:clrScheme name="Galway Colour-way">
      <a:dk1>
        <a:srgbClr val="000000"/>
      </a:dk1>
      <a:lt1>
        <a:srgbClr val="FFFEFE"/>
      </a:lt1>
      <a:dk2>
        <a:srgbClr val="83003D"/>
      </a:dk2>
      <a:lt2>
        <a:srgbClr val="A70050"/>
      </a:lt2>
      <a:accent1>
        <a:srgbClr val="E5007E"/>
      </a:accent1>
      <a:accent2>
        <a:srgbClr val="007FA3"/>
      </a:accent2>
      <a:accent3>
        <a:srgbClr val="00BE6E"/>
      </a:accent3>
      <a:accent4>
        <a:srgbClr val="F48E2F"/>
      </a:accent4>
      <a:accent5>
        <a:srgbClr val="E20044"/>
      </a:accent5>
      <a:accent6>
        <a:srgbClr val="C4289B"/>
      </a:accent6>
      <a:hlink>
        <a:srgbClr val="A70050"/>
      </a:hlink>
      <a:folHlink>
        <a:srgbClr val="E5007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way_Powerpoint Template_v3" id="{56F830A0-520F-AD4F-B49C-952574B80D1D}" vid="{47542CEC-E56A-3047-AA73-BA144B76B4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4334E90161F04FBC841F5562821D8D" ma:contentTypeVersion="16" ma:contentTypeDescription="Create a new document." ma:contentTypeScope="" ma:versionID="2c4726732bcdd21b7f3a782b905241dc">
  <xsd:schema xmlns:xsd="http://www.w3.org/2001/XMLSchema" xmlns:xs="http://www.w3.org/2001/XMLSchema" xmlns:p="http://schemas.microsoft.com/office/2006/metadata/properties" xmlns:ns3="4fc988d4-577e-42e9-9b2a-2c85a526e18d" xmlns:ns4="405233e3-2b02-4cc3-b510-aa513db20907" targetNamespace="http://schemas.microsoft.com/office/2006/metadata/properties" ma:root="true" ma:fieldsID="f60bc04e6c8d8f7e212387c893533701" ns3:_="" ns4:_="">
    <xsd:import namespace="4fc988d4-577e-42e9-9b2a-2c85a526e18d"/>
    <xsd:import namespace="405233e3-2b02-4cc3-b510-aa513db2090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c988d4-577e-42e9-9b2a-2c85a526e1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5233e3-2b02-4cc3-b510-aa513db2090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4fc988d4-577e-42e9-9b2a-2c85a526e18d" xsi:nil="true"/>
  </documentManagement>
</p:properties>
</file>

<file path=customXml/itemProps1.xml><?xml version="1.0" encoding="utf-8"?>
<ds:datastoreItem xmlns:ds="http://schemas.openxmlformats.org/officeDocument/2006/customXml" ds:itemID="{AA51B988-6999-48D8-A995-709B3B3A3505}">
  <ds:schemaRefs>
    <ds:schemaRef ds:uri="http://schemas.microsoft.com/sharepoint/v3/contenttype/forms"/>
  </ds:schemaRefs>
</ds:datastoreItem>
</file>

<file path=customXml/itemProps2.xml><?xml version="1.0" encoding="utf-8"?>
<ds:datastoreItem xmlns:ds="http://schemas.openxmlformats.org/officeDocument/2006/customXml" ds:itemID="{B83C5BE4-579E-4EBB-A850-2F3F66AE1931}">
  <ds:schemaRefs>
    <ds:schemaRef ds:uri="405233e3-2b02-4cc3-b510-aa513db20907"/>
    <ds:schemaRef ds:uri="4fc988d4-577e-42e9-9b2a-2c85a526e18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4911C0F-FB13-41F5-922E-4F1AD989F613}">
  <ds:schemaRefs>
    <ds:schemaRef ds:uri="405233e3-2b02-4cc3-b510-aa513db20907"/>
    <ds:schemaRef ds:uri="4fc988d4-577e-42e9-9b2a-2c85a526e18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18</TotalTime>
  <Words>4696</Words>
  <Application>Microsoft Office PowerPoint</Application>
  <PresentationFormat>Custom</PresentationFormat>
  <Paragraphs>412</Paragraphs>
  <Slides>40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Spectral-Light</vt:lpstr>
      <vt:lpstr>Inter</vt:lpstr>
      <vt:lpstr>Spectral</vt:lpstr>
      <vt:lpstr>Office Theme</vt:lpstr>
      <vt:lpstr>Academic Promotions Scheme 2024  Briefing for Academic Staff, July 2024   Peter McHugh Deputy President and Registrar  </vt:lpstr>
      <vt:lpstr>Contents: 1) Overview of Scheme 2) Criteria 3) Final Comments </vt:lpstr>
      <vt:lpstr>Overview</vt:lpstr>
      <vt:lpstr>Key Principles – 1 </vt:lpstr>
      <vt:lpstr>Key Principles – 2 </vt:lpstr>
      <vt:lpstr>Key Principles – Appeals – 1  </vt:lpstr>
      <vt:lpstr>Key Principles – Appeals – 2  </vt:lpstr>
      <vt:lpstr>Key Principles – Appeals – 3  </vt:lpstr>
      <vt:lpstr>Assessment and Scoring – 1  </vt:lpstr>
      <vt:lpstr>Assessment and Scoring – 2  </vt:lpstr>
      <vt:lpstr>Assessment and Scoring – 3  </vt:lpstr>
      <vt:lpstr>Assessment and Scoring – 4  </vt:lpstr>
      <vt:lpstr>Assessment and Scoring – 5  </vt:lpstr>
      <vt:lpstr>Additional Details – 1  </vt:lpstr>
      <vt:lpstr>Additional Details – 2  </vt:lpstr>
      <vt:lpstr>Recently introduced grades – 1  </vt:lpstr>
      <vt:lpstr>Recently introduced grades – 2  </vt:lpstr>
      <vt:lpstr>Meeting the Criteria </vt:lpstr>
      <vt:lpstr>Reapplication Rules </vt:lpstr>
      <vt:lpstr>Support Materials </vt:lpstr>
      <vt:lpstr>Additionally </vt:lpstr>
      <vt:lpstr>Criteria</vt:lpstr>
      <vt:lpstr>Core Criteria (SL/AP – Contract Type A) </vt:lpstr>
      <vt:lpstr>Core Criteria (SL/AP – Contract Type B) </vt:lpstr>
      <vt:lpstr>Additional Criteria (SL/AP – Both contract types)</vt:lpstr>
      <vt:lpstr>Criteria (Prof in – Research/Scholarship )</vt:lpstr>
      <vt:lpstr>Criteria (Prof in – Teaching &amp; Learning)</vt:lpstr>
      <vt:lpstr>Criteria (Prof in – Leadership)</vt:lpstr>
      <vt:lpstr>Criteria (Prof in – All Tracks)</vt:lpstr>
      <vt:lpstr>Criteria (EP – Research/Scholarship )</vt:lpstr>
      <vt:lpstr>Criteria (EP – Teaching &amp; Learning)</vt:lpstr>
      <vt:lpstr>Criteria (EP – Leadership)</vt:lpstr>
      <vt:lpstr>Criteria (EP – All Tracks)</vt:lpstr>
      <vt:lpstr>Note for Round 10</vt:lpstr>
      <vt:lpstr>Final Comments</vt:lpstr>
      <vt:lpstr>Professional Conduct</vt:lpstr>
      <vt:lpstr>Additional Advice – 1</vt:lpstr>
      <vt:lpstr>Additional Advice – 2</vt:lpstr>
      <vt:lpstr>Deadlines</vt:lpstr>
      <vt:lpstr>Information/Websites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slides</dc:title>
  <dc:creator>Alex Seawright</dc:creator>
  <cp:lastModifiedBy>McHugh, Peter</cp:lastModifiedBy>
  <cp:revision>3</cp:revision>
  <dcterms:created xsi:type="dcterms:W3CDTF">2022-08-02T10:02:09Z</dcterms:created>
  <dcterms:modified xsi:type="dcterms:W3CDTF">2024-07-16T14:54:06Z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2022-07-28T00:00:00Z</vt:filetime>
  </property>
  <property fmtid="{D5CDD505-2E9C-101B-9397-08002B2CF9AE}" pid="3" name="Creator">
    <vt:lpwstr>Adobe InDesign 17.3 (Macintosh)</vt:lpwstr>
  </property>
  <property fmtid="{D5CDD505-2E9C-101B-9397-08002B2CF9AE}" pid="4" name="LastSaved">
    <vt:filetime>2022-07-28T00:00:00Z</vt:filetime>
  </property>
  <property fmtid="{D5CDD505-2E9C-101B-9397-08002B2CF9AE}" pid="5" name="Producer">
    <vt:lpwstr>Adobe PDF Library 16.0.7</vt:lpwstr>
  </property>
  <property fmtid="{D5CDD505-2E9C-101B-9397-08002B2CF9AE}" pid="6" name="ContentTypeId">
    <vt:lpwstr>0x010100124334E90161F04FBC841F5562821D8D</vt:lpwstr>
  </property>
</Properties>
</file>