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0" r:id="rId5"/>
    <p:sldId id="257" r:id="rId6"/>
    <p:sldId id="281" r:id="rId7"/>
    <p:sldId id="283" r:id="rId8"/>
    <p:sldId id="284" r:id="rId9"/>
    <p:sldId id="282" r:id="rId10"/>
    <p:sldId id="285" r:id="rId11"/>
    <p:sldId id="288" r:id="rId12"/>
    <p:sldId id="287" r:id="rId13"/>
    <p:sldId id="263" r:id="rId14"/>
  </p:sldIdLst>
  <p:sldSz cx="9144000" cy="5143500" type="screen16x9"/>
  <p:notesSz cx="6858000" cy="9947275"/>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0">
          <p15:clr>
            <a:srgbClr val="A4A3A4"/>
          </p15:clr>
        </p15:guide>
        <p15:guide id="2" pos="5759">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3B9"/>
    <a:srgbClr val="00A9CF"/>
    <a:srgbClr val="7FFF17"/>
    <a:srgbClr val="0569B9"/>
    <a:srgbClr val="005EAE"/>
    <a:srgbClr val="AF976D"/>
    <a:srgbClr val="9F839E"/>
    <a:srgbClr val="0A58A7"/>
    <a:srgbClr val="0E73B9"/>
    <a:srgbClr val="3E6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4"/>
    <p:restoredTop sz="46050" autoAdjust="0"/>
  </p:normalViewPr>
  <p:slideViewPr>
    <p:cSldViewPr snapToGrid="0" showGuides="1">
      <p:cViewPr varScale="1">
        <p:scale>
          <a:sx n="90" d="100"/>
          <a:sy n="90" d="100"/>
        </p:scale>
        <p:origin x="3856" y="192"/>
      </p:cViewPr>
      <p:guideLst>
        <p:guide orient="horz" pos="2970"/>
        <p:guide pos="5759"/>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37" d="100"/>
          <a:sy n="137" d="100"/>
        </p:scale>
        <p:origin x="5216" y="20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971" y="4724956"/>
            <a:ext cx="4908331"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9449911"/>
            <a:ext cx="835124" cy="497364"/>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DD4D23-C98A-435E-AE88-9061F8349B02}" type="slidenum">
              <a:rPr lang="en-GB" smtClean="0"/>
              <a:pPr/>
              <a:t>1</a:t>
            </a:fld>
            <a:endParaRPr lang="en-GB"/>
          </a:p>
        </p:txBody>
      </p:sp>
    </p:spTree>
    <p:extLst>
      <p:ext uri="{BB962C8B-B14F-4D97-AF65-F5344CB8AC3E}">
        <p14:creationId xmlns:p14="http://schemas.microsoft.com/office/powerpoint/2010/main" val="76886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DD4D23-C98A-435E-AE88-9061F8349B02}" type="slidenum">
              <a:rPr lang="en-GB" smtClean="0"/>
              <a:pPr/>
              <a:t>10</a:t>
            </a:fld>
            <a:endParaRPr lang="en-GB"/>
          </a:p>
        </p:txBody>
      </p:sp>
    </p:spTree>
    <p:extLst>
      <p:ext uri="{BB962C8B-B14F-4D97-AF65-F5344CB8AC3E}">
        <p14:creationId xmlns:p14="http://schemas.microsoft.com/office/powerpoint/2010/main" val="231203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142888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endParaRPr lang="en-US" dirty="0"/>
          </a:p>
          <a:p>
            <a:r>
              <a:rPr lang="en-US" dirty="0"/>
              <a:t>Pollitt &amp; </a:t>
            </a:r>
            <a:r>
              <a:rPr lang="en-US" dirty="0" err="1"/>
              <a:t>Bouckaert</a:t>
            </a:r>
            <a:r>
              <a:rPr lang="en-US" dirty="0"/>
              <a:t> 2004</a:t>
            </a:r>
          </a:p>
          <a:p>
            <a:endParaRPr lang="en-US" dirty="0"/>
          </a:p>
          <a:p>
            <a:r>
              <a:rPr lang="en-US" dirty="0"/>
              <a:t>Weber 2005</a:t>
            </a:r>
          </a:p>
          <a:p>
            <a:endParaRPr lang="en-US" dirty="0"/>
          </a:p>
          <a:p>
            <a:r>
              <a:rPr lang="en-US" dirty="0"/>
              <a:t>Bottom-up ‘changes’ from local government; organizational change -&gt; EE’s PhD student</a:t>
            </a:r>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138964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Examples of technological change:  </a:t>
            </a:r>
            <a:r>
              <a:rPr lang="en-US" dirty="0"/>
              <a:t>internet 2.0 / 3.0; big data collection / processing; robotics; generative AI</a:t>
            </a:r>
          </a:p>
          <a:p>
            <a:endParaRPr lang="en-US" dirty="0"/>
          </a:p>
          <a:p>
            <a:r>
              <a:rPr lang="en-US" dirty="0"/>
              <a:t>Examples of wicked problems:  obesity; family breakdown; teenage pregnancy; homelessness</a:t>
            </a:r>
          </a:p>
          <a:p>
            <a:endParaRPr lang="en-US" dirty="0"/>
          </a:p>
          <a:p>
            <a:r>
              <a:rPr lang="en-US" dirty="0"/>
              <a:t>Examples of unanticipated outcomes:   family size policy (Sweden vs. Romania); the dynamics of pest control resulting in more pests (budworm, balsam fir trees (most competitive tree) and ‘natural predators’); inserting / removing traffic lights; wait time indicators in Ireland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Emergence of complexity theories in human </a:t>
            </a:r>
            <a:r>
              <a:rPr lang="en-US" sz="1050" b="1" dirty="0" err="1"/>
              <a:t>behaviour</a:t>
            </a:r>
            <a:r>
              <a:rPr lang="en-US" sz="1050" b="1" dirty="0"/>
              <a:t> / public management:  </a:t>
            </a:r>
            <a:r>
              <a:rPr lang="en-US" sz="1050" dirty="0"/>
              <a:t>“</a:t>
            </a:r>
            <a:r>
              <a:rPr lang="en-IE" sz="1050" kern="1200" dirty="0">
                <a:solidFill>
                  <a:schemeClr val="tx1"/>
                </a:solidFill>
                <a:effectLst/>
                <a:latin typeface="+mn-lt"/>
                <a:ea typeface="+mn-ea"/>
                <a:cs typeface="Arial" panose="020B0604020202020204" pitchFamily="34" charset="0"/>
              </a:rPr>
              <a:t>Early work drawing on complexity theory (e.g. Prigogine, 1978; Prigogine &amp; </a:t>
            </a:r>
            <a:r>
              <a:rPr lang="en-IE" sz="1050" kern="1200" dirty="0" err="1">
                <a:solidFill>
                  <a:schemeClr val="tx1"/>
                </a:solidFill>
                <a:effectLst/>
                <a:latin typeface="+mn-lt"/>
                <a:ea typeface="+mn-ea"/>
                <a:cs typeface="Arial" panose="020B0604020202020204" pitchFamily="34" charset="0"/>
              </a:rPr>
              <a:t>Stengers</a:t>
            </a:r>
            <a:r>
              <a:rPr lang="en-IE" sz="1050" kern="1200" dirty="0">
                <a:solidFill>
                  <a:schemeClr val="tx1"/>
                </a:solidFill>
                <a:effectLst/>
                <a:latin typeface="+mn-lt"/>
                <a:ea typeface="+mn-ea"/>
                <a:cs typeface="Arial" panose="020B0604020202020204" pitchFamily="34" charset="0"/>
              </a:rPr>
              <a:t>, 1984; Waldrop, 1992; Kaufman, 1993; Stacey, 1992; Holland, 1995; Byrne, 1998; </a:t>
            </a:r>
            <a:r>
              <a:rPr lang="en-IE" sz="1050" kern="1200" dirty="0" err="1">
                <a:solidFill>
                  <a:schemeClr val="tx1"/>
                </a:solidFill>
                <a:effectLst/>
                <a:latin typeface="+mn-lt"/>
                <a:ea typeface="+mn-ea"/>
                <a:cs typeface="Arial" panose="020B0604020202020204" pitchFamily="34" charset="0"/>
              </a:rPr>
              <a:t>Cilliers</a:t>
            </a:r>
            <a:r>
              <a:rPr lang="en-IE" sz="1050" kern="1200" dirty="0">
                <a:solidFill>
                  <a:schemeClr val="tx1"/>
                </a:solidFill>
                <a:effectLst/>
                <a:latin typeface="+mn-lt"/>
                <a:ea typeface="+mn-ea"/>
                <a:cs typeface="Arial" panose="020B0604020202020204" pitchFamily="34" charset="0"/>
              </a:rPr>
              <a:t>, 1998) offered new ontological insights about the nature of the (physical and social) world and the way it behaves. Briefly, there are recursive, ongoing nonlinear interactions between all the elements (the actors, the institutions, the contexts and so on) that make up the public administration whole and these elements continuously adapt to each other in nonlinear ways. Nonlinear interactions among actors and with institutions and contexts create contingency and uncertainty about what the future will become meaning that the whole lacks predictability. Over time new patterns and assemblages of actors occur, create features, characteristics and institutions formerly unknown through the endogenous, reflexive, self-organisation of actors and their nonlinear interactions (Davies, 2003; </a:t>
            </a:r>
            <a:r>
              <a:rPr lang="en-IE" sz="1050" kern="1200" dirty="0" err="1">
                <a:solidFill>
                  <a:schemeClr val="tx1"/>
                </a:solidFill>
                <a:effectLst/>
                <a:latin typeface="+mn-lt"/>
                <a:ea typeface="+mn-ea"/>
                <a:cs typeface="Arial" panose="020B0604020202020204" pitchFamily="34" charset="0"/>
              </a:rPr>
              <a:t>Eppel</a:t>
            </a:r>
            <a:r>
              <a:rPr lang="en-IE" sz="1050" kern="1200" dirty="0">
                <a:solidFill>
                  <a:schemeClr val="tx1"/>
                </a:solidFill>
                <a:effectLst/>
                <a:latin typeface="+mn-lt"/>
                <a:ea typeface="+mn-ea"/>
                <a:cs typeface="Arial" panose="020B0604020202020204" pitchFamily="34" charset="0"/>
              </a:rPr>
              <a:t>, 2012) “ (</a:t>
            </a:r>
            <a:r>
              <a:rPr lang="en-IE" sz="1050" kern="1200" dirty="0" err="1">
                <a:solidFill>
                  <a:schemeClr val="tx1"/>
                </a:solidFill>
                <a:effectLst/>
                <a:latin typeface="+mn-lt"/>
                <a:ea typeface="+mn-ea"/>
                <a:cs typeface="Arial" panose="020B0604020202020204" pitchFamily="34" charset="0"/>
              </a:rPr>
              <a:t>Eppel</a:t>
            </a:r>
            <a:r>
              <a:rPr lang="en-IE" sz="1050" kern="1200" dirty="0">
                <a:solidFill>
                  <a:schemeClr val="tx1"/>
                </a:solidFill>
                <a:effectLst/>
                <a:latin typeface="+mn-lt"/>
                <a:ea typeface="+mn-ea"/>
                <a:cs typeface="Arial" panose="020B0604020202020204" pitchFamily="34" charset="0"/>
              </a:rPr>
              <a:t> et al in 2018)</a:t>
            </a:r>
            <a:endParaRPr lang="en-IE" sz="1050" dirty="0"/>
          </a:p>
          <a:p>
            <a:endParaRPr lang="en-US" dirty="0"/>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237520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Agent-based models!</a:t>
            </a:r>
          </a:p>
        </p:txBody>
      </p:sp>
      <p:sp>
        <p:nvSpPr>
          <p:cNvPr id="4" name="Slide Number Placeholder 3"/>
          <p:cNvSpPr>
            <a:spLocks noGrp="1"/>
          </p:cNvSpPr>
          <p:nvPr>
            <p:ph type="sldNum" sz="quarter" idx="5"/>
          </p:nvPr>
        </p:nvSpPr>
        <p:spPr/>
        <p:txBody>
          <a:bodyPr/>
          <a:lstStyle/>
          <a:p>
            <a:fld id="{49DD4D23-C98A-435E-AE88-9061F8349B02}" type="slidenum">
              <a:rPr lang="en-GB" smtClean="0"/>
              <a:pPr/>
              <a:t>5</a:t>
            </a:fld>
            <a:endParaRPr lang="en-GB"/>
          </a:p>
        </p:txBody>
      </p:sp>
    </p:spTree>
    <p:extLst>
      <p:ext uri="{BB962C8B-B14F-4D97-AF65-F5344CB8AC3E}">
        <p14:creationId xmlns:p14="http://schemas.microsoft.com/office/powerpoint/2010/main" val="57966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a:solidFill>
                  <a:schemeClr val="tx1"/>
                </a:solidFill>
                <a:effectLst/>
                <a:latin typeface="+mn-lt"/>
                <a:ea typeface="+mn-ea"/>
                <a:cs typeface="Arial" panose="020B0604020202020204" pitchFamily="34" charset="0"/>
              </a:rPr>
              <a:t>Rhodes, ML</a:t>
            </a:r>
            <a:r>
              <a:rPr lang="en-IE" sz="1200" kern="1200" dirty="0">
                <a:solidFill>
                  <a:schemeClr val="tx1"/>
                </a:solidFill>
                <a:effectLst/>
                <a:latin typeface="+mn-lt"/>
                <a:ea typeface="+mn-ea"/>
                <a:cs typeface="Arial" panose="020B0604020202020204" pitchFamily="34" charset="0"/>
              </a:rPr>
              <a:t>, Joanne Murphy, Jenny Muir &amp; John Murray (2011) </a:t>
            </a:r>
            <a:r>
              <a:rPr lang="en-IE" sz="1200" u="sng" kern="1200" dirty="0">
                <a:solidFill>
                  <a:schemeClr val="tx1"/>
                </a:solidFill>
                <a:effectLst/>
                <a:latin typeface="+mn-lt"/>
                <a:ea typeface="+mn-ea"/>
                <a:cs typeface="Arial" panose="020B0604020202020204" pitchFamily="34" charset="0"/>
              </a:rPr>
              <a:t>Public Management &amp; Complexity Theory: Richer Decision Making in Irish Public Services</a:t>
            </a:r>
            <a:r>
              <a:rPr lang="en-IE" sz="1200" kern="1200" dirty="0">
                <a:solidFill>
                  <a:schemeClr val="tx1"/>
                </a:solidFill>
                <a:effectLst/>
                <a:latin typeface="+mn-lt"/>
                <a:ea typeface="+mn-ea"/>
                <a:cs typeface="Arial" panose="020B0604020202020204" pitchFamily="34" charset="0"/>
              </a:rPr>
              <a:t>, UK, Routledge</a:t>
            </a:r>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6</a:t>
            </a:fld>
            <a:endParaRPr lang="en-GB"/>
          </a:p>
        </p:txBody>
      </p:sp>
    </p:spTree>
    <p:extLst>
      <p:ext uri="{BB962C8B-B14F-4D97-AF65-F5344CB8AC3E}">
        <p14:creationId xmlns:p14="http://schemas.microsoft.com/office/powerpoint/2010/main" val="375589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for each bullet point:</a:t>
            </a:r>
          </a:p>
          <a:p>
            <a:endParaRPr lang="en-US" dirty="0"/>
          </a:p>
          <a:p>
            <a:r>
              <a:rPr lang="en-US" dirty="0"/>
              <a:t>-  Boundaries/spanners: tribalism in health: nurses; doctors; management; ICT – whose job was most important / valid (‘sanctifying &amp; demonizing’ ); project manager unable to adjust and abruptly quitting</a:t>
            </a:r>
          </a:p>
          <a:p>
            <a:pPr marL="171450" indent="-171450">
              <a:buFontTx/>
              <a:buChar char="-"/>
            </a:pPr>
            <a:r>
              <a:rPr lang="en-US" dirty="0"/>
              <a:t>Role of history/path-dependency: urban regeneration projects in NI – a street in which previous regeneration had resulted in fewer households from one community was remembered for decades and led to lack of trust and necessitated significant efforts to reassure members of that community</a:t>
            </a:r>
          </a:p>
          <a:p>
            <a:pPr marL="171450" indent="-171450">
              <a:buFontTx/>
              <a:buChar char="-"/>
            </a:pPr>
            <a:r>
              <a:rPr lang="en-US" dirty="0"/>
              <a:t>Private sector impact: technology and the introduction of modem links between GPs/Mater hospital and rapid transition to internet leading to massive expansion of the </a:t>
            </a:r>
            <a:r>
              <a:rPr lang="en-US" dirty="0" err="1"/>
              <a:t>HealthLink</a:t>
            </a:r>
            <a:r>
              <a:rPr lang="en-US" dirty="0"/>
              <a:t> network; Introduction of private developer in Fatima mansions </a:t>
            </a:r>
            <a:r>
              <a:rPr lang="en-US" dirty="0" err="1"/>
              <a:t>incr</a:t>
            </a:r>
            <a:r>
              <a:rPr lang="en-US" dirty="0"/>
              <a:t> </a:t>
            </a:r>
            <a:r>
              <a:rPr lang="en-US" dirty="0" err="1"/>
              <a:t>densitiy</a:t>
            </a:r>
            <a:r>
              <a:rPr lang="en-US" dirty="0"/>
              <a:t> and decreased social housing; South Korea COVID App examples (finding masks – identifying outbreaks)</a:t>
            </a:r>
          </a:p>
          <a:p>
            <a:pPr marL="171450" indent="-171450">
              <a:buFontTx/>
              <a:buChar char="-"/>
            </a:pPr>
            <a:r>
              <a:rPr lang="en-US" dirty="0"/>
              <a:t>CAS dynamics requiring adaptation:  the emergence or not of a shared vision in urban regeneration</a:t>
            </a:r>
          </a:p>
        </p:txBody>
      </p:sp>
      <p:sp>
        <p:nvSpPr>
          <p:cNvPr id="4" name="Slide Number Placeholder 3"/>
          <p:cNvSpPr>
            <a:spLocks noGrp="1"/>
          </p:cNvSpPr>
          <p:nvPr>
            <p:ph type="sldNum" sz="quarter" idx="5"/>
          </p:nvPr>
        </p:nvSpPr>
        <p:spPr/>
        <p:txBody>
          <a:bodyPr/>
          <a:lstStyle/>
          <a:p>
            <a:fld id="{49DD4D23-C98A-435E-AE88-9061F8349B02}" type="slidenum">
              <a:rPr lang="en-GB" smtClean="0"/>
              <a:pPr/>
              <a:t>7</a:t>
            </a:fld>
            <a:endParaRPr lang="en-GB"/>
          </a:p>
        </p:txBody>
      </p:sp>
    </p:spTree>
    <p:extLst>
      <p:ext uri="{BB962C8B-B14F-4D97-AF65-F5344CB8AC3E}">
        <p14:creationId xmlns:p14="http://schemas.microsoft.com/office/powerpoint/2010/main" val="6933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IE" sz="1200" kern="1200" dirty="0">
                <a:solidFill>
                  <a:schemeClr val="tx1"/>
                </a:solidFill>
                <a:effectLst/>
                <a:latin typeface="+mn-lt"/>
                <a:ea typeface="+mn-ea"/>
                <a:cs typeface="Arial" panose="020B0604020202020204" pitchFamily="34" charset="0"/>
              </a:rPr>
              <a:t>Story from New Zealand – Reform:  ‘Better Public Services’ – picked a couple of areas and picked some key measures that they wanted to see and told everyone to work together (vaccine rates in children); there was some ‘gaming’ in particular areas, but this largely worked!</a:t>
            </a:r>
          </a:p>
          <a:p>
            <a:endParaRPr lang="en-US" dirty="0"/>
          </a:p>
          <a:p>
            <a:r>
              <a:rPr lang="en-US" dirty="0"/>
              <a:t>References:</a:t>
            </a:r>
          </a:p>
          <a:p>
            <a:endParaRPr lang="en-US" dirty="0"/>
          </a:p>
          <a:p>
            <a:r>
              <a:rPr lang="en-IE" sz="1200" kern="1200" dirty="0">
                <a:solidFill>
                  <a:schemeClr val="tx1"/>
                </a:solidFill>
                <a:effectLst/>
                <a:latin typeface="+mn-lt"/>
                <a:ea typeface="+mn-ea"/>
                <a:cs typeface="Arial" panose="020B0604020202020204" pitchFamily="34" charset="0"/>
              </a:rPr>
              <a:t>French, M., Lowe, T., Wilson, R., </a:t>
            </a:r>
            <a:r>
              <a:rPr lang="en-IE" sz="1200" b="1" kern="1200" dirty="0">
                <a:solidFill>
                  <a:schemeClr val="tx1"/>
                </a:solidFill>
                <a:effectLst/>
                <a:latin typeface="+mn-lt"/>
                <a:ea typeface="+mn-ea"/>
                <a:cs typeface="Arial" panose="020B0604020202020204" pitchFamily="34" charset="0"/>
              </a:rPr>
              <a:t>Rhodes, ML</a:t>
            </a:r>
            <a:r>
              <a:rPr lang="en-IE" sz="1200" kern="1200" dirty="0">
                <a:solidFill>
                  <a:schemeClr val="tx1"/>
                </a:solidFill>
                <a:effectLst/>
                <a:latin typeface="+mn-lt"/>
                <a:ea typeface="+mn-ea"/>
                <a:cs typeface="Arial" panose="020B0604020202020204" pitchFamily="34" charset="0"/>
              </a:rPr>
              <a:t> &amp; Hawkins, M. (2021) Managing the complexity of outcomes: a new approach to performance measurement and management. Chapter 8 in </a:t>
            </a:r>
            <a:r>
              <a:rPr lang="en-IE" sz="1200" u="sng" kern="1200" dirty="0">
                <a:solidFill>
                  <a:schemeClr val="tx1"/>
                </a:solidFill>
                <a:effectLst/>
                <a:latin typeface="+mn-lt"/>
                <a:ea typeface="+mn-ea"/>
                <a:cs typeface="Arial" panose="020B0604020202020204" pitchFamily="34" charset="0"/>
              </a:rPr>
              <a:t>Handbook on Performance Management in the Public Sector</a:t>
            </a:r>
            <a:r>
              <a:rPr lang="en-IE" sz="1200" kern="1200" dirty="0">
                <a:solidFill>
                  <a:schemeClr val="tx1"/>
                </a:solidFill>
                <a:effectLst/>
                <a:latin typeface="+mn-lt"/>
                <a:ea typeface="+mn-ea"/>
                <a:cs typeface="Arial" panose="020B0604020202020204" pitchFamily="34" charset="0"/>
              </a:rPr>
              <a:t>, UK: Edward Elgar</a:t>
            </a:r>
          </a:p>
          <a:p>
            <a:endParaRPr lang="en-IE" sz="1200" kern="1200" dirty="0">
              <a:solidFill>
                <a:schemeClr val="tx1"/>
              </a:solidFill>
              <a:effectLst/>
              <a:latin typeface="+mn-lt"/>
              <a:ea typeface="+mn-ea"/>
              <a:cs typeface="Arial" panose="020B0604020202020204" pitchFamily="34" charset="0"/>
            </a:endParaRPr>
          </a:p>
          <a:p>
            <a:endParaRPr lang="en-IE" sz="1200" kern="1200" dirty="0">
              <a:solidFill>
                <a:schemeClr val="tx1"/>
              </a:solidFill>
              <a:effectLst/>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9DD4D23-C98A-435E-AE88-9061F8349B02}" type="slidenum">
              <a:rPr lang="en-GB" smtClean="0"/>
              <a:pPr/>
              <a:t>8</a:t>
            </a:fld>
            <a:endParaRPr lang="en-GB"/>
          </a:p>
        </p:txBody>
      </p:sp>
    </p:spTree>
    <p:extLst>
      <p:ext uri="{BB962C8B-B14F-4D97-AF65-F5344CB8AC3E}">
        <p14:creationId xmlns:p14="http://schemas.microsoft.com/office/powerpoint/2010/main" val="407729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a:t>
            </a:r>
          </a:p>
          <a:p>
            <a:endParaRPr lang="en-US" dirty="0"/>
          </a:p>
          <a:p>
            <a:r>
              <a:rPr lang="en-US" dirty="0"/>
              <a:t>Boundary spanners:</a:t>
            </a:r>
          </a:p>
          <a:p>
            <a:r>
              <a:rPr lang="en-US" dirty="0"/>
              <a:t>Unknowns:  D Rumsfeld’s phrase in relation to policy development – relates to the ‘Johari’ window for understanding self &amp; relationship to others</a:t>
            </a:r>
          </a:p>
          <a:p>
            <a:r>
              <a:rPr lang="en-US" dirty="0"/>
              <a:t>New actor introduction:  PSA (project specific actors); public-private partnership</a:t>
            </a:r>
          </a:p>
          <a:p>
            <a:r>
              <a:rPr lang="en-US" dirty="0"/>
              <a:t>Real-time monitoring:</a:t>
            </a:r>
          </a:p>
          <a:p>
            <a:r>
              <a:rPr lang="en-US" dirty="0"/>
              <a:t>Collective decision-making / accountability:</a:t>
            </a:r>
          </a:p>
          <a:p>
            <a:r>
              <a:rPr lang="en-US" dirty="0"/>
              <a:t>Attractors/peaks:</a:t>
            </a:r>
          </a:p>
          <a:p>
            <a:r>
              <a:rPr lang="en-US" dirty="0"/>
              <a:t>Complexity leadership:  “</a:t>
            </a:r>
            <a:r>
              <a:rPr lang="en-US" sz="1200" kern="1200" dirty="0">
                <a:solidFill>
                  <a:schemeClr val="tx1"/>
                </a:solidFill>
                <a:effectLst/>
                <a:latin typeface="+mn-lt"/>
                <a:ea typeface="+mn-ea"/>
                <a:cs typeface="Arial" panose="020B0604020202020204" pitchFamily="34" charset="0"/>
              </a:rPr>
              <a:t>In highlighting the tensions between administrative and adaptive practices and conceptualizing them as dualisms, rather than dualities (</a:t>
            </a:r>
            <a:r>
              <a:rPr lang="en-US" sz="1200" kern="1200" dirty="0" err="1">
                <a:solidFill>
                  <a:schemeClr val="tx1"/>
                </a:solidFill>
                <a:effectLst/>
                <a:latin typeface="+mn-lt"/>
                <a:ea typeface="+mn-ea"/>
                <a:cs typeface="Arial" panose="020B0604020202020204" pitchFamily="34" charset="0"/>
              </a:rPr>
              <a:t>Farjoun</a:t>
            </a:r>
            <a:r>
              <a:rPr lang="en-US" sz="1200" kern="1200" dirty="0">
                <a:solidFill>
                  <a:schemeClr val="tx1"/>
                </a:solidFill>
                <a:effectLst/>
                <a:latin typeface="+mn-lt"/>
                <a:ea typeface="+mn-ea"/>
                <a:cs typeface="Arial" panose="020B0604020202020204" pitchFamily="34" charset="0"/>
              </a:rPr>
              <a:t> 2010), this study has implications for leadership theory, development and practice. Our initial conceptual model (Figure 1) positioned these tensions as ‘</a:t>
            </a:r>
            <a:r>
              <a:rPr lang="en-US" sz="1200" kern="1200">
                <a:solidFill>
                  <a:schemeClr val="tx1"/>
                </a:solidFill>
                <a:effectLst/>
                <a:latin typeface="+mn-lt"/>
                <a:ea typeface="+mn-ea"/>
                <a:cs typeface="Arial" panose="020B0604020202020204" pitchFamily="34" charset="0"/>
              </a:rPr>
              <a:t>enabling’ dualisms </a:t>
            </a:r>
            <a:r>
              <a:rPr lang="en-US" sz="1200" kern="1200" dirty="0">
                <a:solidFill>
                  <a:schemeClr val="tx1"/>
                </a:solidFill>
                <a:effectLst/>
                <a:latin typeface="+mn-lt"/>
                <a:ea typeface="+mn-ea"/>
                <a:cs typeface="Arial" panose="020B0604020202020204" pitchFamily="34" charset="0"/>
              </a:rPr>
              <a:t>e.g. Buffering tension, acting to reduce conflict</a:t>
            </a:r>
            <a:r>
              <a:rPr lang="en-US" sz="1200" b="1" kern="1200" dirty="0">
                <a:solidFill>
                  <a:schemeClr val="tx1"/>
                </a:solidFill>
                <a:effectLst/>
                <a:latin typeface="+mn-lt"/>
                <a:ea typeface="+mn-ea"/>
                <a:cs typeface="Arial" panose="020B0604020202020204" pitchFamily="34" charset="0"/>
              </a:rPr>
              <a:t> </a:t>
            </a:r>
            <a:r>
              <a:rPr lang="en-US" sz="1200" i="1" kern="1200" dirty="0" err="1">
                <a:solidFill>
                  <a:schemeClr val="tx1"/>
                </a:solidFill>
                <a:effectLst/>
                <a:latin typeface="+mn-lt"/>
                <a:ea typeface="+mn-ea"/>
                <a:cs typeface="Arial" panose="020B0604020202020204" pitchFamily="34" charset="0"/>
              </a:rPr>
              <a:t>v.s</a:t>
            </a:r>
            <a:r>
              <a:rPr lang="en-US" sz="1200" b="1" kern="1200" dirty="0">
                <a:solidFill>
                  <a:schemeClr val="tx1"/>
                </a:solidFill>
                <a:effectLst/>
                <a:latin typeface="+mn-lt"/>
                <a:ea typeface="+mn-ea"/>
                <a:cs typeface="Arial" panose="020B0604020202020204" pitchFamily="34" charset="0"/>
              </a:rPr>
              <a:t> </a:t>
            </a:r>
            <a:r>
              <a:rPr lang="en-US" sz="1200" kern="1200" dirty="0">
                <a:solidFill>
                  <a:schemeClr val="tx1"/>
                </a:solidFill>
                <a:effectLst/>
                <a:latin typeface="+mn-lt"/>
                <a:ea typeface="+mn-ea"/>
                <a:cs typeface="Arial" panose="020B0604020202020204" pitchFamily="34" charset="0"/>
              </a:rPr>
              <a:t>injecting tension and conflict. In terms of leadership practice, our study suggests a core function of leadership is to embrace leadership tensions and help shift actors beyond “either/or” toward paradoxical thinking that entails a both/and mind-set that is holistic and dynamic (Lewis and Smith, 2012).</a:t>
            </a:r>
            <a:r>
              <a:rPr lang="en-IE" dirty="0">
                <a:effectLst/>
              </a:rPr>
              <a:t> Murphy et al 2017:703“</a:t>
            </a:r>
            <a:endParaRPr lang="en-US" dirty="0"/>
          </a:p>
          <a:p>
            <a:endParaRPr lang="en-US" dirty="0"/>
          </a:p>
          <a:p>
            <a:r>
              <a:rPr lang="en-US" dirty="0"/>
              <a:t>References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err="1">
                <a:solidFill>
                  <a:schemeClr val="tx1"/>
                </a:solidFill>
                <a:effectLst/>
                <a:latin typeface="+mn-lt"/>
                <a:ea typeface="+mn-ea"/>
                <a:cs typeface="Arial" panose="020B0604020202020204" pitchFamily="34" charset="0"/>
              </a:rPr>
              <a:t>Eppel</a:t>
            </a:r>
            <a:r>
              <a:rPr lang="en-IE" sz="1200" kern="1200" dirty="0">
                <a:solidFill>
                  <a:schemeClr val="tx1"/>
                </a:solidFill>
                <a:effectLst/>
                <a:latin typeface="+mn-lt"/>
                <a:ea typeface="+mn-ea"/>
                <a:cs typeface="Arial" panose="020B0604020202020204" pitchFamily="34" charset="0"/>
              </a:rPr>
              <a:t>, E.A., </a:t>
            </a:r>
            <a:r>
              <a:rPr lang="en-IE" sz="1200" b="1" kern="1200" dirty="0">
                <a:solidFill>
                  <a:schemeClr val="tx1"/>
                </a:solidFill>
                <a:effectLst/>
                <a:latin typeface="+mn-lt"/>
                <a:ea typeface="+mn-ea"/>
                <a:cs typeface="Arial" panose="020B0604020202020204" pitchFamily="34" charset="0"/>
              </a:rPr>
              <a:t>Rhodes, M.L</a:t>
            </a:r>
            <a:r>
              <a:rPr lang="en-IE" sz="1200" kern="1200" dirty="0">
                <a:solidFill>
                  <a:schemeClr val="tx1"/>
                </a:solidFill>
                <a:effectLst/>
                <a:latin typeface="+mn-lt"/>
                <a:ea typeface="+mn-ea"/>
                <a:cs typeface="Arial" panose="020B0604020202020204" pitchFamily="34" charset="0"/>
              </a:rPr>
              <a:t>., </a:t>
            </a:r>
            <a:r>
              <a:rPr lang="en-IE" sz="1200" kern="1200" dirty="0" err="1">
                <a:solidFill>
                  <a:schemeClr val="tx1"/>
                </a:solidFill>
                <a:effectLst/>
                <a:latin typeface="+mn-lt"/>
                <a:ea typeface="+mn-ea"/>
                <a:cs typeface="Arial" panose="020B0604020202020204" pitchFamily="34" charset="0"/>
              </a:rPr>
              <a:t>Gerrits</a:t>
            </a:r>
            <a:r>
              <a:rPr lang="en-IE" sz="1200" kern="1200" dirty="0">
                <a:solidFill>
                  <a:schemeClr val="tx1"/>
                </a:solidFill>
                <a:effectLst/>
                <a:latin typeface="+mn-lt"/>
                <a:ea typeface="+mn-ea"/>
                <a:cs typeface="Arial" panose="020B0604020202020204" pitchFamily="34" charset="0"/>
              </a:rPr>
              <a:t>, L. (2021) Complexity in public management: perspectives, institutions and practices. Chapter 11 in </a:t>
            </a:r>
            <a:r>
              <a:rPr lang="en-IE" sz="1200" u="sng" kern="1200" dirty="0">
                <a:solidFill>
                  <a:schemeClr val="tx1"/>
                </a:solidFill>
                <a:effectLst/>
                <a:latin typeface="+mn-lt"/>
                <a:ea typeface="+mn-ea"/>
                <a:cs typeface="Arial" panose="020B0604020202020204" pitchFamily="34" charset="0"/>
              </a:rPr>
              <a:t>Handbook of Public Administration (4e)</a:t>
            </a:r>
            <a:r>
              <a:rPr lang="en-IE" sz="1200" kern="1200" dirty="0">
                <a:solidFill>
                  <a:schemeClr val="tx1"/>
                </a:solidFill>
                <a:effectLst/>
                <a:latin typeface="+mn-lt"/>
                <a:ea typeface="+mn-ea"/>
                <a:cs typeface="Arial" panose="020B0604020202020204" pitchFamily="34" charset="0"/>
              </a:rPr>
              <a:t>, NY: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a:solidFill>
                <a:schemeClr val="tx1"/>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Arial" panose="020B0604020202020204" pitchFamily="34" charset="0"/>
              </a:rPr>
              <a:t>Eppel</a:t>
            </a:r>
            <a:r>
              <a:rPr lang="en-GB" sz="1200" kern="1200" dirty="0">
                <a:solidFill>
                  <a:schemeClr val="tx1"/>
                </a:solidFill>
                <a:effectLst/>
                <a:latin typeface="+mn-lt"/>
                <a:ea typeface="+mn-ea"/>
                <a:cs typeface="Arial" panose="020B0604020202020204" pitchFamily="34" charset="0"/>
              </a:rPr>
              <a:t>, E.A., Rhodes, M.L. (2018), “Complexity theory and public management: a ‘becoming’ field”, Public Management Review, vol 20(7), pp. 949-959</a:t>
            </a:r>
            <a:r>
              <a:rPr lang="en-IE"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Arial" panose="020B0604020202020204" pitchFamily="34" charset="0"/>
              </a:rPr>
              <a:t>Murphy, Joanne, </a:t>
            </a:r>
            <a:r>
              <a:rPr lang="en-IE" sz="1200" b="1" kern="1200" dirty="0">
                <a:solidFill>
                  <a:schemeClr val="tx1"/>
                </a:solidFill>
                <a:effectLst/>
                <a:latin typeface="+mn-lt"/>
                <a:ea typeface="+mn-ea"/>
                <a:cs typeface="Arial" panose="020B0604020202020204" pitchFamily="34" charset="0"/>
              </a:rPr>
              <a:t>Rhodes, ML</a:t>
            </a:r>
            <a:r>
              <a:rPr lang="en-IE" sz="1200" kern="1200" dirty="0">
                <a:solidFill>
                  <a:schemeClr val="tx1"/>
                </a:solidFill>
                <a:effectLst/>
                <a:latin typeface="+mn-lt"/>
                <a:ea typeface="+mn-ea"/>
                <a:cs typeface="Arial" panose="020B0604020202020204" pitchFamily="34" charset="0"/>
              </a:rPr>
              <a:t>, Meek, Jack, </a:t>
            </a:r>
            <a:r>
              <a:rPr lang="en-IE" sz="1200" kern="1200" dirty="0" err="1">
                <a:solidFill>
                  <a:schemeClr val="tx1"/>
                </a:solidFill>
                <a:effectLst/>
                <a:latin typeface="+mn-lt"/>
                <a:ea typeface="+mn-ea"/>
                <a:cs typeface="Arial" panose="020B0604020202020204" pitchFamily="34" charset="0"/>
              </a:rPr>
              <a:t>Denyer</a:t>
            </a:r>
            <a:r>
              <a:rPr lang="en-IE" sz="1200" kern="1200" dirty="0">
                <a:solidFill>
                  <a:schemeClr val="tx1"/>
                </a:solidFill>
                <a:effectLst/>
                <a:latin typeface="+mn-lt"/>
                <a:ea typeface="+mn-ea"/>
                <a:cs typeface="Arial" panose="020B0604020202020204" pitchFamily="34" charset="0"/>
              </a:rPr>
              <a:t>, David, (2017) Managing the Entanglement: Complexity Leadership in Public Sector Systems, </a:t>
            </a:r>
            <a:r>
              <a:rPr lang="en-IE" sz="1200" i="1" kern="1200" dirty="0">
                <a:solidFill>
                  <a:schemeClr val="tx1"/>
                </a:solidFill>
                <a:effectLst/>
                <a:latin typeface="+mn-lt"/>
                <a:ea typeface="+mn-ea"/>
                <a:cs typeface="Arial" panose="020B0604020202020204" pitchFamily="34" charset="0"/>
              </a:rPr>
              <a:t>Public Administration Review</a:t>
            </a:r>
            <a:r>
              <a:rPr lang="en-IE" sz="1200" kern="1200" dirty="0">
                <a:solidFill>
                  <a:schemeClr val="tx1"/>
                </a:solidFill>
                <a:effectLst/>
                <a:latin typeface="+mn-lt"/>
                <a:ea typeface="+mn-ea"/>
                <a:cs typeface="Arial" panose="020B0604020202020204" pitchFamily="34" charset="0"/>
              </a:rPr>
              <a:t>, vol 77(5), pp. 692-704</a:t>
            </a:r>
          </a:p>
          <a:p>
            <a:endParaRPr lang="en-US"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9</a:t>
            </a:fld>
            <a:endParaRPr lang="en-GB"/>
          </a:p>
        </p:txBody>
      </p:sp>
    </p:spTree>
    <p:extLst>
      <p:ext uri="{BB962C8B-B14F-4D97-AF65-F5344CB8AC3E}">
        <p14:creationId xmlns:p14="http://schemas.microsoft.com/office/powerpoint/2010/main" val="1208888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BS_Titlecard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BD08520-43E2-0A90-A5AA-BEA997464C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pic>
        <p:nvPicPr>
          <p:cNvPr id="17" name="Picture 16">
            <a:extLst>
              <a:ext uri="{FF2B5EF4-FFF2-40B4-BE49-F238E27FC236}">
                <a16:creationId xmlns:a16="http://schemas.microsoft.com/office/drawing/2014/main" id="{5C6A32A0-B0E5-90DF-8A80-91446D79293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64492" y="256750"/>
            <a:ext cx="3071754" cy="935704"/>
          </a:xfrm>
          <a:prstGeom prst="rect">
            <a:avLst/>
          </a:prstGeom>
        </p:spPr>
      </p:pic>
      <p:sp>
        <p:nvSpPr>
          <p:cNvPr id="2" name="Title 1">
            <a:extLst>
              <a:ext uri="{FF2B5EF4-FFF2-40B4-BE49-F238E27FC236}">
                <a16:creationId xmlns:a16="http://schemas.microsoft.com/office/drawing/2014/main" id="{E9C92DBC-2625-FE22-37FD-8A22B64C2B5C}"/>
              </a:ext>
            </a:extLst>
          </p:cNvPr>
          <p:cNvSpPr>
            <a:spLocks noGrp="1"/>
          </p:cNvSpPr>
          <p:nvPr>
            <p:ph type="ctrTitle"/>
          </p:nvPr>
        </p:nvSpPr>
        <p:spPr>
          <a:xfrm>
            <a:off x="432000" y="2096421"/>
            <a:ext cx="7500939" cy="416138"/>
          </a:xfrm>
        </p:spPr>
        <p:txBody>
          <a:bodyPr/>
          <a:lstStyle>
            <a:lvl1pPr algn="l">
              <a:lnSpc>
                <a:spcPts val="3600"/>
              </a:lnSpc>
              <a:defRPr b="1" i="0">
                <a:solidFill>
                  <a:schemeClr val="bg1"/>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r>
              <a:rPr lang="ga-IE" dirty="0"/>
              <a:t>Click to edit Master title style</a:t>
            </a:r>
            <a:endParaRPr lang="en-GB" dirty="0"/>
          </a:p>
        </p:txBody>
      </p:sp>
      <p:sp>
        <p:nvSpPr>
          <p:cNvPr id="3" name="Subtitle 2">
            <a:extLst>
              <a:ext uri="{FF2B5EF4-FFF2-40B4-BE49-F238E27FC236}">
                <a16:creationId xmlns:a16="http://schemas.microsoft.com/office/drawing/2014/main" id="{62E653CF-EC70-9E5C-BBD7-F79BAC310F11}"/>
              </a:ext>
            </a:extLst>
          </p:cNvPr>
          <p:cNvSpPr>
            <a:spLocks noGrp="1"/>
          </p:cNvSpPr>
          <p:nvPr>
            <p:ph type="subTitle" idx="1"/>
          </p:nvPr>
        </p:nvSpPr>
        <p:spPr>
          <a:xfrm>
            <a:off x="432000" y="2531834"/>
            <a:ext cx="7500938" cy="271350"/>
          </a:xfrm>
        </p:spPr>
        <p:txBody>
          <a:bodyPr/>
          <a:lstStyle>
            <a:lvl1pPr marL="0" indent="0" algn="l">
              <a:buNone/>
              <a:defRPr sz="1400" b="0">
                <a:solidFill>
                  <a:srgbClr val="7FFF1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Click to edit Master subtitle style</a:t>
            </a:r>
            <a:endParaRPr lang="en-GB" dirty="0"/>
          </a:p>
        </p:txBody>
      </p:sp>
      <p:sp>
        <p:nvSpPr>
          <p:cNvPr id="4" name="Text Placeholder 10">
            <a:extLst>
              <a:ext uri="{FF2B5EF4-FFF2-40B4-BE49-F238E27FC236}">
                <a16:creationId xmlns:a16="http://schemas.microsoft.com/office/drawing/2014/main" id="{1709527D-048A-EAC6-7EBB-46156037BE85}"/>
              </a:ext>
            </a:extLst>
          </p:cNvPr>
          <p:cNvSpPr>
            <a:spLocks noGrp="1"/>
          </p:cNvSpPr>
          <p:nvPr>
            <p:ph type="body" sz="quarter" idx="10"/>
          </p:nvPr>
        </p:nvSpPr>
        <p:spPr>
          <a:xfrm>
            <a:off x="432000" y="3320611"/>
            <a:ext cx="4679325" cy="734531"/>
          </a:xfrm>
        </p:spPr>
        <p:txBody>
          <a:bodyPr/>
          <a:lstStyle>
            <a:lvl1pPr>
              <a:spcBef>
                <a:spcPts val="0"/>
              </a:spcBef>
              <a:defRPr sz="1400">
                <a:solidFill>
                  <a:schemeClr val="bg1"/>
                </a:solidFill>
              </a:defRPr>
            </a:lvl1pPr>
            <a:lvl2pPr marL="0" indent="0">
              <a:spcBef>
                <a:spcPts val="0"/>
              </a:spcBef>
              <a:buNone/>
              <a:defRPr sz="1400">
                <a:solidFill>
                  <a:srgbClr val="7FFF17"/>
                </a:solidFill>
              </a:defRPr>
            </a:lvl2pPr>
            <a:lvl3pPr marL="0" indent="0">
              <a:spcBef>
                <a:spcPts val="567"/>
              </a:spcBef>
              <a:buNone/>
              <a:defRPr sz="1400">
                <a:solidFill>
                  <a:schemeClr val="bg1"/>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ga-IE" dirty="0"/>
              <a:t>Click to edit Master text styles</a:t>
            </a:r>
          </a:p>
          <a:p>
            <a:pPr lvl="1"/>
            <a:r>
              <a:rPr lang="ga-IE" dirty="0"/>
              <a:t>Second level</a:t>
            </a:r>
          </a:p>
          <a:p>
            <a:pPr lvl="2"/>
            <a:r>
              <a:rPr lang="ga-IE" dirty="0"/>
              <a:t>Third level</a:t>
            </a:r>
          </a:p>
        </p:txBody>
      </p:sp>
      <p:pic>
        <p:nvPicPr>
          <p:cNvPr id="7" name="Picture 6">
            <a:extLst>
              <a:ext uri="{FF2B5EF4-FFF2-40B4-BE49-F238E27FC236}">
                <a16:creationId xmlns:a16="http://schemas.microsoft.com/office/drawing/2014/main" id="{F63ABCDF-6B3F-3DA8-EB52-624A14114F62}"/>
              </a:ext>
            </a:extLst>
          </p:cNvPr>
          <p:cNvPicPr>
            <a:picLocks noChangeAspect="1"/>
          </p:cNvPicPr>
          <p:nvPr userDrawn="1"/>
        </p:nvPicPr>
        <p:blipFill>
          <a:blip r:embed="rId4">
            <a:extLst>
              <a:ext uri="{28A0092B-C50C-407E-A947-70E740481C1C}">
                <a14:useLocalDpi xmlns:a14="http://schemas.microsoft.com/office/drawing/2010/main" val="0"/>
              </a:ext>
            </a:extLst>
          </a:blip>
          <a:srcRect t="58" b="58"/>
          <a:stretch/>
        </p:blipFill>
        <p:spPr>
          <a:xfrm>
            <a:off x="0" y="3687877"/>
            <a:ext cx="9144000" cy="1455623"/>
          </a:xfrm>
          <a:prstGeom prst="rect">
            <a:avLst/>
          </a:prstGeom>
        </p:spPr>
      </p:pic>
      <p:pic>
        <p:nvPicPr>
          <p:cNvPr id="5" name="Picture 4">
            <a:extLst>
              <a:ext uri="{FF2B5EF4-FFF2-40B4-BE49-F238E27FC236}">
                <a16:creationId xmlns:a16="http://schemas.microsoft.com/office/drawing/2014/main" id="{F86643AF-9FB3-A956-F4DE-71B2169B474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22275" y="4621624"/>
            <a:ext cx="1139066" cy="314225"/>
          </a:xfrm>
          <a:prstGeom prst="rect">
            <a:avLst/>
          </a:prstGeom>
        </p:spPr>
      </p:pic>
    </p:spTree>
    <p:extLst>
      <p:ext uri="{BB962C8B-B14F-4D97-AF65-F5344CB8AC3E}">
        <p14:creationId xmlns:p14="http://schemas.microsoft.com/office/powerpoint/2010/main" val="68474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_END CAR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7E5971-2783-234B-03F8-D9613D6E80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28CAF591-E7DD-FEF7-4DB8-52A550845E53}"/>
              </a:ext>
            </a:extLst>
          </p:cNvPr>
          <p:cNvSpPr/>
          <p:nvPr userDrawn="1"/>
        </p:nvSpPr>
        <p:spPr>
          <a:xfrm>
            <a:off x="-6350" y="0"/>
            <a:ext cx="9156700" cy="5143500"/>
          </a:xfrm>
          <a:prstGeom prst="rect">
            <a:avLst/>
          </a:prstGeom>
          <a:gradFill>
            <a:gsLst>
              <a:gs pos="0">
                <a:srgbClr val="0569B9">
                  <a:alpha val="63672"/>
                </a:srgbClr>
              </a:gs>
              <a:gs pos="99000">
                <a:srgbClr val="00A9CF"/>
              </a:gs>
            </a:gsLst>
            <a:lin ang="27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9549E9-5553-703F-E616-D60D90EC4C1B}"/>
              </a:ext>
            </a:extLst>
          </p:cNvPr>
          <p:cNvSpPr/>
          <p:nvPr userDrawn="1"/>
        </p:nvSpPr>
        <p:spPr>
          <a:xfrm>
            <a:off x="77362" y="0"/>
            <a:ext cx="9156700" cy="5143500"/>
          </a:xfrm>
          <a:prstGeom prst="rect">
            <a:avLst/>
          </a:prstGeom>
          <a:gradFill>
            <a:gsLst>
              <a:gs pos="0">
                <a:srgbClr val="0569B9">
                  <a:alpha val="11664"/>
                </a:srgbClr>
              </a:gs>
              <a:gs pos="99000">
                <a:srgbClr val="00A9CF">
                  <a:alpha val="0"/>
                </a:srgbClr>
              </a:gs>
            </a:gsLst>
            <a:lin ang="27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5965728-9B3F-D233-7960-8DD718C3279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35326" y="256750"/>
            <a:ext cx="2024916" cy="616821"/>
          </a:xfrm>
          <a:prstGeom prst="rect">
            <a:avLst/>
          </a:prstGeom>
        </p:spPr>
      </p:pic>
      <p:sp>
        <p:nvSpPr>
          <p:cNvPr id="3" name="TextBox 2">
            <a:extLst>
              <a:ext uri="{FF2B5EF4-FFF2-40B4-BE49-F238E27FC236}">
                <a16:creationId xmlns:a16="http://schemas.microsoft.com/office/drawing/2014/main" id="{0BB856E1-F4E6-5FAF-7D2D-24B1C85F8740}"/>
              </a:ext>
            </a:extLst>
          </p:cNvPr>
          <p:cNvSpPr txBox="1"/>
          <p:nvPr userDrawn="1"/>
        </p:nvSpPr>
        <p:spPr>
          <a:xfrm>
            <a:off x="0" y="2096058"/>
            <a:ext cx="9144000" cy="523220"/>
          </a:xfrm>
          <a:prstGeom prst="rect">
            <a:avLst/>
          </a:prstGeom>
          <a:noFill/>
        </p:spPr>
        <p:txBody>
          <a:bodyPr wrap="square" rtlCol="0">
            <a:spAutoFit/>
          </a:bodyPr>
          <a:lstStyle/>
          <a:p>
            <a:pPr algn="ctr"/>
            <a:r>
              <a:rPr lang="en-US" sz="2800" dirty="0" err="1">
                <a:solidFill>
                  <a:schemeClr val="bg1"/>
                </a:solidFill>
                <a:latin typeface="Source Sans Pro" panose="020B0503030403020204" pitchFamily="34" charset="0"/>
                <a:ea typeface="Source Sans Pro" panose="020B0503030403020204" pitchFamily="34" charset="0"/>
              </a:rPr>
              <a:t>tcd.ie</a:t>
            </a:r>
            <a:r>
              <a:rPr lang="en-US" sz="2800" dirty="0">
                <a:solidFill>
                  <a:schemeClr val="bg1"/>
                </a:solidFill>
                <a:latin typeface="Source Sans Pro" panose="020B0503030403020204" pitchFamily="34" charset="0"/>
                <a:ea typeface="Source Sans Pro" panose="020B0503030403020204" pitchFamily="34" charset="0"/>
              </a:rPr>
              <a:t>/</a:t>
            </a:r>
            <a:r>
              <a:rPr lang="en-US" sz="2800" b="1" i="0" u="none" dirty="0">
                <a:solidFill>
                  <a:schemeClr val="bg1"/>
                </a:solidFill>
                <a:latin typeface="Source Sans Pro" panose="020B0503030403020204" pitchFamily="34" charset="0"/>
                <a:ea typeface="Source Sans Pro" panose="020B0503030403020204" pitchFamily="34" charset="0"/>
              </a:rPr>
              <a:t>business</a:t>
            </a:r>
          </a:p>
        </p:txBody>
      </p:sp>
      <p:cxnSp>
        <p:nvCxnSpPr>
          <p:cNvPr id="5" name="Straight Connector 4">
            <a:extLst>
              <a:ext uri="{FF2B5EF4-FFF2-40B4-BE49-F238E27FC236}">
                <a16:creationId xmlns:a16="http://schemas.microsoft.com/office/drawing/2014/main" id="{42B1E4BA-AC00-9F3F-EF9B-D4F8F1733FA2}"/>
              </a:ext>
            </a:extLst>
          </p:cNvPr>
          <p:cNvCxnSpPr>
            <a:cxnSpLocks/>
          </p:cNvCxnSpPr>
          <p:nvPr userDrawn="1"/>
        </p:nvCxnSpPr>
        <p:spPr>
          <a:xfrm>
            <a:off x="4388118" y="2521646"/>
            <a:ext cx="1323750"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F4A16DD-C42B-8CF0-B502-3F31359C7CCF}"/>
              </a:ext>
            </a:extLst>
          </p:cNvPr>
          <p:cNvPicPr>
            <a:picLocks noChangeAspect="1"/>
          </p:cNvPicPr>
          <p:nvPr userDrawn="1"/>
        </p:nvPicPr>
        <p:blipFill>
          <a:blip r:embed="rId4">
            <a:extLst>
              <a:ext uri="{28A0092B-C50C-407E-A947-70E740481C1C}">
                <a14:useLocalDpi xmlns:a14="http://schemas.microsoft.com/office/drawing/2010/main" val="0"/>
              </a:ext>
            </a:extLst>
          </a:blip>
          <a:srcRect t="58" b="58"/>
          <a:stretch/>
        </p:blipFill>
        <p:spPr>
          <a:xfrm>
            <a:off x="0" y="3687877"/>
            <a:ext cx="9144000" cy="1455623"/>
          </a:xfrm>
          <a:prstGeom prst="rect">
            <a:avLst/>
          </a:prstGeom>
        </p:spPr>
      </p:pic>
      <p:pic>
        <p:nvPicPr>
          <p:cNvPr id="6" name="Picture 5">
            <a:extLst>
              <a:ext uri="{FF2B5EF4-FFF2-40B4-BE49-F238E27FC236}">
                <a16:creationId xmlns:a16="http://schemas.microsoft.com/office/drawing/2014/main" id="{45AD6AAD-2F35-F4D7-C52E-F1CBB06828D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22275" y="4621624"/>
            <a:ext cx="1139066" cy="314225"/>
          </a:xfrm>
          <a:prstGeom prst="rect">
            <a:avLst/>
          </a:prstGeom>
        </p:spPr>
      </p:pic>
    </p:spTree>
    <p:extLst>
      <p:ext uri="{BB962C8B-B14F-4D97-AF65-F5344CB8AC3E}">
        <p14:creationId xmlns:p14="http://schemas.microsoft.com/office/powerpoint/2010/main" val="1838396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 Heavy_Content_Blue">
    <p:spTree>
      <p:nvGrpSpPr>
        <p:cNvPr id="1" name=""/>
        <p:cNvGrpSpPr/>
        <p:nvPr/>
      </p:nvGrpSpPr>
      <p:grpSpPr>
        <a:xfrm>
          <a:off x="0" y="0"/>
          <a:ext cx="0" cy="0"/>
          <a:chOff x="0" y="0"/>
          <a:chExt cx="0" cy="0"/>
        </a:xfrm>
      </p:grpSpPr>
      <p:sp>
        <p:nvSpPr>
          <p:cNvPr id="18" name="Rectangle 17"/>
          <p:cNvSpPr/>
          <p:nvPr userDrawn="1"/>
        </p:nvSpPr>
        <p:spPr>
          <a:xfrm>
            <a:off x="0" y="0"/>
            <a:ext cx="9156700" cy="5143500"/>
          </a:xfrm>
          <a:prstGeom prst="rect">
            <a:avLst/>
          </a:prstGeom>
          <a:gradFill>
            <a:gsLst>
              <a:gs pos="0">
                <a:srgbClr val="0569B9"/>
              </a:gs>
              <a:gs pos="99000">
                <a:srgbClr val="00A9CF"/>
              </a:gs>
            </a:gsLst>
            <a:lin ang="27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p:nvPr>
        </p:nvSpPr>
        <p:spPr>
          <a:xfrm>
            <a:off x="422275" y="961199"/>
            <a:ext cx="7670800" cy="241300"/>
          </a:xfrm>
          <a:noFill/>
          <a:ln>
            <a:noFill/>
          </a:ln>
        </p:spPr>
        <p:txBody>
          <a:bodyPr lIns="72000" rIns="72000"/>
          <a:lstStyle>
            <a:lvl1pPr>
              <a:defRPr sz="1400" baseline="0">
                <a:solidFill>
                  <a:srgbClr val="7FFF17"/>
                </a:solidFill>
              </a:defRPr>
            </a:lvl1pPr>
          </a:lstStyle>
          <a:p>
            <a:pPr lvl="0"/>
            <a:r>
              <a:rPr lang="ga-IE" dirty="0"/>
              <a:t>Click to edit Master text styles</a:t>
            </a:r>
          </a:p>
        </p:txBody>
      </p:sp>
      <p:sp>
        <p:nvSpPr>
          <p:cNvPr id="23" name="Text Placeholder 21"/>
          <p:cNvSpPr>
            <a:spLocks noGrp="1"/>
          </p:cNvSpPr>
          <p:nvPr>
            <p:ph type="body" sz="quarter" idx="18"/>
          </p:nvPr>
        </p:nvSpPr>
        <p:spPr>
          <a:xfrm>
            <a:off x="434975" y="1272349"/>
            <a:ext cx="3746500" cy="1346200"/>
          </a:xfrm>
        </p:spPr>
        <p:txBody>
          <a:bodyPr/>
          <a:lstStyle>
            <a:lvl1pPr marL="285750" indent="-285750">
              <a:lnSpc>
                <a:spcPts val="1600"/>
              </a:lnSpc>
              <a:spcBef>
                <a:spcPts val="600"/>
              </a:spcBef>
              <a:buClr>
                <a:srgbClr val="7FFF17"/>
              </a:buClr>
              <a:buFont typeface="Lucida Grande"/>
              <a:buChar char="–"/>
              <a:defRPr sz="1400" b="0" i="0" baseline="0">
                <a:solidFill>
                  <a:schemeClr val="bg1"/>
                </a:solidFill>
              </a:defRPr>
            </a:lvl1pPr>
            <a:lvl2pPr marL="317500" indent="-317500">
              <a:lnSpc>
                <a:spcPts val="1600"/>
              </a:lnSpc>
              <a:spcBef>
                <a:spcPts val="600"/>
              </a:spcBef>
              <a:buClr>
                <a:srgbClr val="7FFF17"/>
              </a:buClr>
              <a:buFont typeface="Lucida Grande"/>
              <a:buChar char="–"/>
              <a:defRPr sz="1400" b="0" i="0" baseline="0">
                <a:solidFill>
                  <a:schemeClr val="bg1"/>
                </a:solidFill>
              </a:defRPr>
            </a:lvl2pPr>
            <a:lvl3pPr marL="568325" indent="-222250">
              <a:lnSpc>
                <a:spcPts val="1600"/>
              </a:lnSpc>
              <a:spcBef>
                <a:spcPts val="600"/>
              </a:spcBef>
              <a:buClr>
                <a:srgbClr val="7FFF17"/>
              </a:buClr>
              <a:buFont typeface="Lucida Grande"/>
              <a:buChar char="–"/>
              <a:defRPr sz="1400" b="0" i="0" baseline="0">
                <a:solidFill>
                  <a:schemeClr val="bg1"/>
                </a:solidFill>
              </a:defRPr>
            </a:lvl3pPr>
            <a:lvl4pPr marL="784225" indent="-201613">
              <a:lnSpc>
                <a:spcPts val="1600"/>
              </a:lnSpc>
              <a:spcBef>
                <a:spcPts val="600"/>
              </a:spcBef>
              <a:buClr>
                <a:srgbClr val="7FFF17"/>
              </a:buClr>
              <a:buFont typeface="Lucida Grande"/>
              <a:buChar char="–"/>
              <a:defRPr sz="1400" b="0" i="0" baseline="0">
                <a:solidFill>
                  <a:schemeClr val="bg1"/>
                </a:solidFill>
              </a:defRPr>
            </a:lvl4pPr>
            <a:lvl5pPr marL="1000125" indent="-185738">
              <a:lnSpc>
                <a:spcPts val="1600"/>
              </a:lnSpc>
              <a:spcBef>
                <a:spcPts val="600"/>
              </a:spcBef>
              <a:buClr>
                <a:srgbClr val="7FFF17"/>
              </a:buClr>
              <a:buFont typeface="Lucida Grande"/>
              <a:buChar char="–"/>
              <a:defRPr sz="1400" b="0" i="0" baseline="0">
                <a:solidFill>
                  <a:schemeClr val="bg1"/>
                </a:solidFill>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24" name="Text Placeholder 21"/>
          <p:cNvSpPr>
            <a:spLocks noGrp="1"/>
          </p:cNvSpPr>
          <p:nvPr>
            <p:ph type="body" sz="quarter" idx="19"/>
          </p:nvPr>
        </p:nvSpPr>
        <p:spPr>
          <a:xfrm>
            <a:off x="4340225" y="1272349"/>
            <a:ext cx="3746500" cy="1358900"/>
          </a:xfrm>
        </p:spPr>
        <p:txBody>
          <a:bodyPr/>
          <a:lstStyle>
            <a:lvl1pPr marL="285750" indent="-285750">
              <a:lnSpc>
                <a:spcPts val="1600"/>
              </a:lnSpc>
              <a:spcBef>
                <a:spcPts val="600"/>
              </a:spcBef>
              <a:buClr>
                <a:srgbClr val="7FFF17"/>
              </a:buClr>
              <a:buFont typeface="Lucida Grande"/>
              <a:buChar char="–"/>
              <a:defRPr sz="1400" b="0" i="0" baseline="0">
                <a:solidFill>
                  <a:schemeClr val="bg1"/>
                </a:solidFill>
              </a:defRPr>
            </a:lvl1pPr>
            <a:lvl2pPr marL="317500" indent="-317500">
              <a:lnSpc>
                <a:spcPts val="1600"/>
              </a:lnSpc>
              <a:spcBef>
                <a:spcPts val="600"/>
              </a:spcBef>
              <a:buClr>
                <a:srgbClr val="7FFF17"/>
              </a:buClr>
              <a:buFont typeface="Lucida Grande"/>
              <a:buChar char="–"/>
              <a:defRPr sz="1400" b="0" i="0" baseline="0">
                <a:solidFill>
                  <a:schemeClr val="bg1"/>
                </a:solidFill>
              </a:defRPr>
            </a:lvl2pPr>
            <a:lvl3pPr marL="568325" indent="-222250">
              <a:lnSpc>
                <a:spcPts val="1600"/>
              </a:lnSpc>
              <a:spcBef>
                <a:spcPts val="600"/>
              </a:spcBef>
              <a:buClr>
                <a:srgbClr val="7FFF17"/>
              </a:buClr>
              <a:buFont typeface="Lucida Grande"/>
              <a:buChar char="–"/>
              <a:defRPr sz="1400" b="0" i="0" baseline="0">
                <a:solidFill>
                  <a:schemeClr val="bg1"/>
                </a:solidFill>
              </a:defRPr>
            </a:lvl3pPr>
            <a:lvl4pPr marL="784225" indent="-201613">
              <a:lnSpc>
                <a:spcPts val="1600"/>
              </a:lnSpc>
              <a:spcBef>
                <a:spcPts val="600"/>
              </a:spcBef>
              <a:buClr>
                <a:srgbClr val="7FFF17"/>
              </a:buClr>
              <a:buFont typeface="Lucida Grande"/>
              <a:buChar char="–"/>
              <a:defRPr sz="1400" b="0" i="0" baseline="0">
                <a:solidFill>
                  <a:schemeClr val="bg1"/>
                </a:solidFill>
              </a:defRPr>
            </a:lvl4pPr>
            <a:lvl5pPr marL="1000125" indent="-185738">
              <a:lnSpc>
                <a:spcPts val="1600"/>
              </a:lnSpc>
              <a:spcBef>
                <a:spcPts val="600"/>
              </a:spcBef>
              <a:buClr>
                <a:srgbClr val="7FFF17"/>
              </a:buClr>
              <a:buFont typeface="Lucida Grande"/>
              <a:buChar char="–"/>
              <a:defRPr sz="1400" b="0" i="0" baseline="0">
                <a:solidFill>
                  <a:schemeClr val="bg1"/>
                </a:solidFill>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25" name="Text Placeholder 21"/>
          <p:cNvSpPr>
            <a:spLocks noGrp="1"/>
          </p:cNvSpPr>
          <p:nvPr>
            <p:ph type="body" sz="quarter" idx="20"/>
          </p:nvPr>
        </p:nvSpPr>
        <p:spPr>
          <a:xfrm>
            <a:off x="434975" y="3136073"/>
            <a:ext cx="3746500" cy="1381125"/>
          </a:xfrm>
        </p:spPr>
        <p:txBody>
          <a:bodyPr/>
          <a:lstStyle>
            <a:lvl1pPr marL="285750" indent="-285750">
              <a:lnSpc>
                <a:spcPts val="1600"/>
              </a:lnSpc>
              <a:spcBef>
                <a:spcPts val="600"/>
              </a:spcBef>
              <a:buClr>
                <a:srgbClr val="7FFF17"/>
              </a:buClr>
              <a:buFont typeface="Lucida Grande"/>
              <a:buChar char="–"/>
              <a:defRPr sz="1400" b="0" i="0" baseline="0">
                <a:solidFill>
                  <a:schemeClr val="bg1"/>
                </a:solidFill>
              </a:defRPr>
            </a:lvl1pPr>
            <a:lvl2pPr marL="317500" indent="-317500">
              <a:lnSpc>
                <a:spcPts val="1600"/>
              </a:lnSpc>
              <a:spcBef>
                <a:spcPts val="600"/>
              </a:spcBef>
              <a:buClr>
                <a:srgbClr val="7FFF17"/>
              </a:buClr>
              <a:buFont typeface="Lucida Grande"/>
              <a:buChar char="–"/>
              <a:defRPr sz="1400" b="0" i="0" baseline="0">
                <a:solidFill>
                  <a:schemeClr val="bg1"/>
                </a:solidFill>
              </a:defRPr>
            </a:lvl2pPr>
            <a:lvl3pPr marL="568325" indent="-222250">
              <a:lnSpc>
                <a:spcPts val="1600"/>
              </a:lnSpc>
              <a:spcBef>
                <a:spcPts val="600"/>
              </a:spcBef>
              <a:buClr>
                <a:srgbClr val="7FFF17"/>
              </a:buClr>
              <a:buFont typeface="Lucida Grande"/>
              <a:buChar char="–"/>
              <a:defRPr sz="1400" b="0" i="0" baseline="0">
                <a:solidFill>
                  <a:schemeClr val="bg1"/>
                </a:solidFill>
              </a:defRPr>
            </a:lvl3pPr>
            <a:lvl4pPr marL="784225" indent="-201613">
              <a:lnSpc>
                <a:spcPts val="1600"/>
              </a:lnSpc>
              <a:spcBef>
                <a:spcPts val="600"/>
              </a:spcBef>
              <a:buClr>
                <a:srgbClr val="7FFF17"/>
              </a:buClr>
              <a:buFont typeface="Lucida Grande"/>
              <a:buChar char="–"/>
              <a:defRPr sz="1400" b="0" i="0" baseline="0">
                <a:solidFill>
                  <a:schemeClr val="bg1"/>
                </a:solidFill>
              </a:defRPr>
            </a:lvl4pPr>
            <a:lvl5pPr marL="1000125" indent="-185738">
              <a:lnSpc>
                <a:spcPts val="1600"/>
              </a:lnSpc>
              <a:spcBef>
                <a:spcPts val="600"/>
              </a:spcBef>
              <a:buClr>
                <a:srgbClr val="7FFF17"/>
              </a:buClr>
              <a:buFont typeface="Lucida Grande"/>
              <a:buChar char="–"/>
              <a:defRPr sz="1400" b="0" i="0" baseline="0">
                <a:solidFill>
                  <a:schemeClr val="bg1"/>
                </a:solidFill>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26" name="Text Placeholder 21"/>
          <p:cNvSpPr>
            <a:spLocks noGrp="1"/>
          </p:cNvSpPr>
          <p:nvPr>
            <p:ph type="body" sz="quarter" idx="21"/>
          </p:nvPr>
        </p:nvSpPr>
        <p:spPr>
          <a:xfrm>
            <a:off x="4340225" y="3136073"/>
            <a:ext cx="3746500" cy="1381125"/>
          </a:xfrm>
        </p:spPr>
        <p:txBody>
          <a:bodyPr/>
          <a:lstStyle>
            <a:lvl1pPr marL="285750" indent="-285750">
              <a:lnSpc>
                <a:spcPts val="1600"/>
              </a:lnSpc>
              <a:spcBef>
                <a:spcPts val="600"/>
              </a:spcBef>
              <a:buClr>
                <a:srgbClr val="7FFF17"/>
              </a:buClr>
              <a:buFont typeface="Lucida Grande"/>
              <a:buChar char="–"/>
              <a:defRPr sz="1400" b="0" i="0" baseline="0">
                <a:solidFill>
                  <a:schemeClr val="bg1"/>
                </a:solidFill>
              </a:defRPr>
            </a:lvl1pPr>
            <a:lvl2pPr marL="317500" indent="-317500">
              <a:lnSpc>
                <a:spcPts val="1600"/>
              </a:lnSpc>
              <a:spcBef>
                <a:spcPts val="600"/>
              </a:spcBef>
              <a:buClr>
                <a:srgbClr val="7FFF17"/>
              </a:buClr>
              <a:buFont typeface="Lucida Grande"/>
              <a:buChar char="–"/>
              <a:defRPr sz="1400" b="0" i="0" baseline="0">
                <a:solidFill>
                  <a:schemeClr val="bg1"/>
                </a:solidFill>
              </a:defRPr>
            </a:lvl2pPr>
            <a:lvl3pPr marL="568325" indent="-222250">
              <a:lnSpc>
                <a:spcPts val="1600"/>
              </a:lnSpc>
              <a:spcBef>
                <a:spcPts val="600"/>
              </a:spcBef>
              <a:buClr>
                <a:srgbClr val="7FFF17"/>
              </a:buClr>
              <a:buFont typeface="Lucida Grande"/>
              <a:buChar char="–"/>
              <a:defRPr sz="1400" b="0" i="0" baseline="0">
                <a:solidFill>
                  <a:schemeClr val="bg1"/>
                </a:solidFill>
              </a:defRPr>
            </a:lvl3pPr>
            <a:lvl4pPr marL="784225" indent="-201613">
              <a:lnSpc>
                <a:spcPts val="1600"/>
              </a:lnSpc>
              <a:spcBef>
                <a:spcPts val="600"/>
              </a:spcBef>
              <a:buClr>
                <a:srgbClr val="7FFF17"/>
              </a:buClr>
              <a:buFont typeface="Lucida Grande"/>
              <a:buChar char="–"/>
              <a:defRPr sz="1400" b="0" i="0" baseline="0">
                <a:solidFill>
                  <a:schemeClr val="bg1"/>
                </a:solidFill>
              </a:defRPr>
            </a:lvl4pPr>
            <a:lvl5pPr marL="1000125" indent="-185738">
              <a:lnSpc>
                <a:spcPts val="1600"/>
              </a:lnSpc>
              <a:spcBef>
                <a:spcPts val="600"/>
              </a:spcBef>
              <a:buClr>
                <a:srgbClr val="7FFF17"/>
              </a:buClr>
              <a:buFont typeface="Lucida Grande"/>
              <a:buChar char="–"/>
              <a:defRPr sz="1400" b="0" i="0" baseline="0">
                <a:solidFill>
                  <a:schemeClr val="bg1"/>
                </a:solidFill>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14" name="Title 1"/>
          <p:cNvSpPr>
            <a:spLocks noGrp="1"/>
          </p:cNvSpPr>
          <p:nvPr>
            <p:ph type="title"/>
          </p:nvPr>
        </p:nvSpPr>
        <p:spPr>
          <a:xfrm>
            <a:off x="432000" y="360000"/>
            <a:ext cx="7288213" cy="421200"/>
          </a:xfrm>
        </p:spPr>
        <p:txBody>
          <a:bodyPr anchor="t" anchorCtr="0"/>
          <a:lstStyle>
            <a:lvl1pPr>
              <a:defRPr sz="3000">
                <a:solidFill>
                  <a:schemeClr val="bg1"/>
                </a:solidFill>
              </a:defRPr>
            </a:lvl1pPr>
          </a:lstStyle>
          <a:p>
            <a:r>
              <a:rPr lang="ga-IE" dirty="0"/>
              <a:t>Click to edit Master title style</a:t>
            </a:r>
            <a:endParaRPr lang="en-GB" dirty="0"/>
          </a:p>
        </p:txBody>
      </p:sp>
      <p:sp>
        <p:nvSpPr>
          <p:cNvPr id="11" name="Text Placeholder 7"/>
          <p:cNvSpPr>
            <a:spLocks noGrp="1"/>
          </p:cNvSpPr>
          <p:nvPr>
            <p:ph type="body" sz="quarter" idx="22"/>
          </p:nvPr>
        </p:nvSpPr>
        <p:spPr>
          <a:xfrm>
            <a:off x="422275" y="2815399"/>
            <a:ext cx="7670800" cy="241300"/>
          </a:xfrm>
          <a:noFill/>
          <a:ln>
            <a:noFill/>
          </a:ln>
        </p:spPr>
        <p:txBody>
          <a:bodyPr lIns="72000" rIns="72000"/>
          <a:lstStyle>
            <a:lvl1pPr>
              <a:defRPr sz="1400" baseline="0">
                <a:solidFill>
                  <a:srgbClr val="7FFF17"/>
                </a:solidFill>
              </a:defRPr>
            </a:lvl1pPr>
          </a:lstStyle>
          <a:p>
            <a:pPr lvl="0"/>
            <a:r>
              <a:rPr lang="ga-IE" dirty="0"/>
              <a:t>Click to edit Master text styles</a:t>
            </a:r>
          </a:p>
        </p:txBody>
      </p:sp>
      <p:pic>
        <p:nvPicPr>
          <p:cNvPr id="2" name="Picture 1">
            <a:extLst>
              <a:ext uri="{FF2B5EF4-FFF2-40B4-BE49-F238E27FC236}">
                <a16:creationId xmlns:a16="http://schemas.microsoft.com/office/drawing/2014/main" id="{853A5D64-D61A-3176-6222-C53C4F11E94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22275" y="4621624"/>
            <a:ext cx="1131039" cy="306000"/>
          </a:xfrm>
          <a:prstGeom prst="rect">
            <a:avLst/>
          </a:prstGeom>
        </p:spPr>
      </p:pic>
      <p:pic>
        <p:nvPicPr>
          <p:cNvPr id="3" name="Picture 2">
            <a:extLst>
              <a:ext uri="{FF2B5EF4-FFF2-40B4-BE49-F238E27FC236}">
                <a16:creationId xmlns:a16="http://schemas.microsoft.com/office/drawing/2014/main" id="{C8CB7097-3711-A8F5-A3EC-4BE7D7561B3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01282" y="4550802"/>
            <a:ext cx="1588172" cy="483781"/>
          </a:xfrm>
          <a:prstGeom prst="rect">
            <a:avLst/>
          </a:prstGeom>
        </p:spPr>
      </p:pic>
    </p:spTree>
    <p:extLst>
      <p:ext uri="{BB962C8B-B14F-4D97-AF65-F5344CB8AC3E}">
        <p14:creationId xmlns:p14="http://schemas.microsoft.com/office/powerpoint/2010/main" val="21496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 Heavy_Content_Whit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35600" y="961199"/>
            <a:ext cx="7670800" cy="241300"/>
          </a:xfrm>
          <a:noFill/>
          <a:ln>
            <a:noFill/>
          </a:ln>
        </p:spPr>
        <p:txBody>
          <a:bodyPr lIns="72000" rIns="72000"/>
          <a:lstStyle>
            <a:lvl1pPr>
              <a:defRPr sz="1400" baseline="0">
                <a:solidFill>
                  <a:srgbClr val="7FFF17"/>
                </a:solidFill>
              </a:defRPr>
            </a:lvl1pPr>
          </a:lstStyle>
          <a:p>
            <a:pPr lvl="0"/>
            <a:r>
              <a:rPr lang="ga-IE" dirty="0"/>
              <a:t>Click to edit Master text styles</a:t>
            </a:r>
          </a:p>
        </p:txBody>
      </p:sp>
      <p:sp>
        <p:nvSpPr>
          <p:cNvPr id="23" name="Text Placeholder 21"/>
          <p:cNvSpPr>
            <a:spLocks noGrp="1"/>
          </p:cNvSpPr>
          <p:nvPr>
            <p:ph type="body" sz="quarter" idx="18"/>
          </p:nvPr>
        </p:nvSpPr>
        <p:spPr>
          <a:xfrm>
            <a:off x="435600" y="1272349"/>
            <a:ext cx="3746500" cy="1346200"/>
          </a:xfrm>
        </p:spPr>
        <p:txBody>
          <a:bodyPr/>
          <a:lstStyle>
            <a:lvl1pPr marL="285750" indent="-285750">
              <a:lnSpc>
                <a:spcPts val="1600"/>
              </a:lnSpc>
              <a:spcBef>
                <a:spcPts val="600"/>
              </a:spcBef>
              <a:buClr>
                <a:srgbClr val="7FFF17"/>
              </a:buClr>
              <a:buFont typeface="Lucida Grande"/>
              <a:buChar char="–"/>
              <a:defRPr sz="1400" b="0" i="0" baseline="0">
                <a:solidFill>
                  <a:srgbClr val="0573B9"/>
                </a:solidFill>
              </a:defRPr>
            </a:lvl1pPr>
            <a:lvl2pPr marL="317500" indent="-317500">
              <a:lnSpc>
                <a:spcPts val="1600"/>
              </a:lnSpc>
              <a:spcBef>
                <a:spcPts val="600"/>
              </a:spcBef>
              <a:buClr>
                <a:srgbClr val="7FFF17"/>
              </a:buClr>
              <a:buFont typeface="Lucida Grande"/>
              <a:buChar char="–"/>
              <a:defRPr sz="1400" b="0" i="0" baseline="0">
                <a:solidFill>
                  <a:srgbClr val="0573B9"/>
                </a:solidFill>
              </a:defRPr>
            </a:lvl2pPr>
            <a:lvl3pPr marL="568325" indent="-222250">
              <a:lnSpc>
                <a:spcPts val="1600"/>
              </a:lnSpc>
              <a:spcBef>
                <a:spcPts val="600"/>
              </a:spcBef>
              <a:buClr>
                <a:srgbClr val="7FFF17"/>
              </a:buClr>
              <a:buFont typeface="Lucida Grande"/>
              <a:buChar char="–"/>
              <a:defRPr sz="1400" b="0" i="0" baseline="0">
                <a:solidFill>
                  <a:srgbClr val="0573B9"/>
                </a:solidFill>
              </a:defRPr>
            </a:lvl3pPr>
            <a:lvl4pPr marL="784225" indent="-201613">
              <a:lnSpc>
                <a:spcPts val="1600"/>
              </a:lnSpc>
              <a:spcBef>
                <a:spcPts val="600"/>
              </a:spcBef>
              <a:buClr>
                <a:srgbClr val="7FFF17"/>
              </a:buClr>
              <a:buFont typeface="Lucida Grande"/>
              <a:buChar char="–"/>
              <a:defRPr sz="1400" b="0" i="0" baseline="0">
                <a:solidFill>
                  <a:srgbClr val="0573B9"/>
                </a:solidFill>
              </a:defRPr>
            </a:lvl4pPr>
            <a:lvl5pPr marL="1000125" indent="-185738">
              <a:lnSpc>
                <a:spcPts val="1600"/>
              </a:lnSpc>
              <a:spcBef>
                <a:spcPts val="600"/>
              </a:spcBef>
              <a:buClr>
                <a:srgbClr val="7FFF17"/>
              </a:buClr>
              <a:buFont typeface="Lucida Grande"/>
              <a:buChar char="–"/>
              <a:defRPr sz="1400" b="0" i="0" baseline="0">
                <a:solidFill>
                  <a:srgbClr val="0573B9"/>
                </a:solidFill>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24" name="Text Placeholder 21"/>
          <p:cNvSpPr>
            <a:spLocks noGrp="1"/>
          </p:cNvSpPr>
          <p:nvPr>
            <p:ph type="body" sz="quarter" idx="19"/>
          </p:nvPr>
        </p:nvSpPr>
        <p:spPr>
          <a:xfrm>
            <a:off x="4341600" y="1272349"/>
            <a:ext cx="3746500" cy="1358900"/>
          </a:xfrm>
        </p:spPr>
        <p:txBody>
          <a:bodyPr/>
          <a:lstStyle>
            <a:lvl1pPr marL="285750" indent="-285750">
              <a:lnSpc>
                <a:spcPts val="1600"/>
              </a:lnSpc>
              <a:spcBef>
                <a:spcPts val="600"/>
              </a:spcBef>
              <a:buClr>
                <a:srgbClr val="7FFF17"/>
              </a:buClr>
              <a:buFont typeface="Lucida Grande"/>
              <a:buChar char="–"/>
              <a:defRPr sz="1400" b="0" i="0" baseline="0">
                <a:solidFill>
                  <a:srgbClr val="0573B9"/>
                </a:solidFill>
              </a:defRPr>
            </a:lvl1pPr>
            <a:lvl2pPr marL="317500" indent="-317500">
              <a:lnSpc>
                <a:spcPts val="1600"/>
              </a:lnSpc>
              <a:spcBef>
                <a:spcPts val="600"/>
              </a:spcBef>
              <a:buClr>
                <a:srgbClr val="7FFF17"/>
              </a:buClr>
              <a:buFont typeface="Lucida Grande"/>
              <a:buChar char="–"/>
              <a:defRPr sz="1400" b="0" i="0" baseline="0">
                <a:solidFill>
                  <a:srgbClr val="0573B9"/>
                </a:solidFill>
              </a:defRPr>
            </a:lvl2pPr>
            <a:lvl3pPr marL="568325" indent="-222250">
              <a:lnSpc>
                <a:spcPts val="1600"/>
              </a:lnSpc>
              <a:spcBef>
                <a:spcPts val="600"/>
              </a:spcBef>
              <a:buClr>
                <a:srgbClr val="7FFF17"/>
              </a:buClr>
              <a:buFont typeface="Lucida Grande"/>
              <a:buChar char="–"/>
              <a:defRPr sz="1400" b="0" i="0" baseline="0">
                <a:solidFill>
                  <a:srgbClr val="0573B9"/>
                </a:solidFill>
              </a:defRPr>
            </a:lvl3pPr>
            <a:lvl4pPr marL="784225" indent="-201613">
              <a:lnSpc>
                <a:spcPts val="1600"/>
              </a:lnSpc>
              <a:spcBef>
                <a:spcPts val="600"/>
              </a:spcBef>
              <a:buClr>
                <a:srgbClr val="7FFF17"/>
              </a:buClr>
              <a:buFont typeface="Lucida Grande"/>
              <a:buChar char="–"/>
              <a:defRPr sz="1400" b="0" i="0" baseline="0">
                <a:solidFill>
                  <a:srgbClr val="0573B9"/>
                </a:solidFill>
              </a:defRPr>
            </a:lvl4pPr>
            <a:lvl5pPr marL="1000125" indent="-185738">
              <a:lnSpc>
                <a:spcPts val="1600"/>
              </a:lnSpc>
              <a:spcBef>
                <a:spcPts val="600"/>
              </a:spcBef>
              <a:buClr>
                <a:srgbClr val="7FFF17"/>
              </a:buClr>
              <a:buFont typeface="Lucida Grande"/>
              <a:buChar char="–"/>
              <a:defRPr sz="1400" b="0" i="0" baseline="0">
                <a:solidFill>
                  <a:srgbClr val="0573B9"/>
                </a:solidFill>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25" name="Text Placeholder 21"/>
          <p:cNvSpPr>
            <a:spLocks noGrp="1"/>
          </p:cNvSpPr>
          <p:nvPr>
            <p:ph type="body" sz="quarter" idx="20"/>
          </p:nvPr>
        </p:nvSpPr>
        <p:spPr>
          <a:xfrm>
            <a:off x="435600" y="3136073"/>
            <a:ext cx="3746500" cy="1381125"/>
          </a:xfrm>
        </p:spPr>
        <p:txBody>
          <a:bodyPr/>
          <a:lstStyle>
            <a:lvl1pPr marL="285750" indent="-285750">
              <a:lnSpc>
                <a:spcPts val="1600"/>
              </a:lnSpc>
              <a:spcBef>
                <a:spcPts val="600"/>
              </a:spcBef>
              <a:buClr>
                <a:srgbClr val="7FFF17"/>
              </a:buClr>
              <a:buFont typeface="Lucida Grande"/>
              <a:buChar char="–"/>
              <a:defRPr sz="1400" b="0" i="0" baseline="0">
                <a:solidFill>
                  <a:srgbClr val="0573B9"/>
                </a:solidFill>
              </a:defRPr>
            </a:lvl1pPr>
            <a:lvl2pPr marL="317500" indent="-317500">
              <a:lnSpc>
                <a:spcPts val="1600"/>
              </a:lnSpc>
              <a:spcBef>
                <a:spcPts val="600"/>
              </a:spcBef>
              <a:buClr>
                <a:srgbClr val="7FFF17"/>
              </a:buClr>
              <a:buFont typeface="Lucida Grande"/>
              <a:buChar char="–"/>
              <a:defRPr sz="1400" b="0" i="0" baseline="0">
                <a:solidFill>
                  <a:srgbClr val="0573B9"/>
                </a:solidFill>
              </a:defRPr>
            </a:lvl2pPr>
            <a:lvl3pPr marL="568325" indent="-222250">
              <a:lnSpc>
                <a:spcPts val="1600"/>
              </a:lnSpc>
              <a:spcBef>
                <a:spcPts val="600"/>
              </a:spcBef>
              <a:buClr>
                <a:srgbClr val="7FFF17"/>
              </a:buClr>
              <a:buFont typeface="Lucida Grande"/>
              <a:buChar char="–"/>
              <a:defRPr sz="1400" b="0" i="0" baseline="0">
                <a:solidFill>
                  <a:srgbClr val="0573B9"/>
                </a:solidFill>
              </a:defRPr>
            </a:lvl3pPr>
            <a:lvl4pPr marL="784225" indent="-201613">
              <a:lnSpc>
                <a:spcPts val="1600"/>
              </a:lnSpc>
              <a:spcBef>
                <a:spcPts val="600"/>
              </a:spcBef>
              <a:buClr>
                <a:srgbClr val="7FFF17"/>
              </a:buClr>
              <a:buFont typeface="Lucida Grande"/>
              <a:buChar char="–"/>
              <a:defRPr sz="1400" b="0" i="0" baseline="0">
                <a:solidFill>
                  <a:srgbClr val="0573B9"/>
                </a:solidFill>
              </a:defRPr>
            </a:lvl4pPr>
            <a:lvl5pPr marL="1000125" indent="-185738">
              <a:lnSpc>
                <a:spcPts val="1600"/>
              </a:lnSpc>
              <a:spcBef>
                <a:spcPts val="600"/>
              </a:spcBef>
              <a:buClr>
                <a:srgbClr val="7FFF17"/>
              </a:buClr>
              <a:buFont typeface="Lucida Grande"/>
              <a:buChar char="–"/>
              <a:defRPr sz="1400" b="0" i="0" baseline="0">
                <a:solidFill>
                  <a:srgbClr val="0573B9"/>
                </a:solidFill>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26" name="Text Placeholder 21"/>
          <p:cNvSpPr>
            <a:spLocks noGrp="1"/>
          </p:cNvSpPr>
          <p:nvPr>
            <p:ph type="body" sz="quarter" idx="21"/>
          </p:nvPr>
        </p:nvSpPr>
        <p:spPr>
          <a:xfrm>
            <a:off x="4341600" y="3136073"/>
            <a:ext cx="3746500" cy="1381125"/>
          </a:xfrm>
        </p:spPr>
        <p:txBody>
          <a:bodyPr/>
          <a:lstStyle>
            <a:lvl1pPr marL="285750" indent="-285750">
              <a:lnSpc>
                <a:spcPts val="1600"/>
              </a:lnSpc>
              <a:spcBef>
                <a:spcPts val="600"/>
              </a:spcBef>
              <a:buClr>
                <a:srgbClr val="7FFF17"/>
              </a:buClr>
              <a:buFont typeface="Lucida Grande"/>
              <a:buChar char="–"/>
              <a:defRPr sz="1400" b="0" i="0" baseline="0">
                <a:solidFill>
                  <a:srgbClr val="0573B9"/>
                </a:solidFill>
              </a:defRPr>
            </a:lvl1pPr>
            <a:lvl2pPr marL="317500" indent="-317500">
              <a:lnSpc>
                <a:spcPts val="1600"/>
              </a:lnSpc>
              <a:spcBef>
                <a:spcPts val="600"/>
              </a:spcBef>
              <a:buClr>
                <a:srgbClr val="7FFF17"/>
              </a:buClr>
              <a:buFont typeface="Lucida Grande"/>
              <a:buChar char="–"/>
              <a:defRPr sz="1400" b="0" i="0" baseline="0">
                <a:solidFill>
                  <a:srgbClr val="0573B9"/>
                </a:solidFill>
              </a:defRPr>
            </a:lvl2pPr>
            <a:lvl3pPr marL="568325" indent="-222250">
              <a:lnSpc>
                <a:spcPts val="1600"/>
              </a:lnSpc>
              <a:spcBef>
                <a:spcPts val="600"/>
              </a:spcBef>
              <a:buClr>
                <a:srgbClr val="7FFF17"/>
              </a:buClr>
              <a:buFont typeface="Lucida Grande"/>
              <a:buChar char="–"/>
              <a:defRPr sz="1400" b="0" i="0" baseline="0">
                <a:solidFill>
                  <a:srgbClr val="0573B9"/>
                </a:solidFill>
              </a:defRPr>
            </a:lvl3pPr>
            <a:lvl4pPr marL="784225" indent="-201613">
              <a:lnSpc>
                <a:spcPts val="1600"/>
              </a:lnSpc>
              <a:spcBef>
                <a:spcPts val="600"/>
              </a:spcBef>
              <a:buClr>
                <a:srgbClr val="7FFF17"/>
              </a:buClr>
              <a:buFont typeface="Lucida Grande"/>
              <a:buChar char="–"/>
              <a:defRPr sz="1400" b="0" i="0" baseline="0">
                <a:solidFill>
                  <a:srgbClr val="0573B9"/>
                </a:solidFill>
              </a:defRPr>
            </a:lvl4pPr>
            <a:lvl5pPr marL="1000125" indent="-185738">
              <a:lnSpc>
                <a:spcPts val="1600"/>
              </a:lnSpc>
              <a:spcBef>
                <a:spcPts val="600"/>
              </a:spcBef>
              <a:buClr>
                <a:srgbClr val="7FFF17"/>
              </a:buClr>
              <a:buFont typeface="Lucida Grande"/>
              <a:buChar char="–"/>
              <a:defRPr sz="1400" b="0" i="0" baseline="0">
                <a:solidFill>
                  <a:srgbClr val="0573B9"/>
                </a:solidFill>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14" name="Title 1"/>
          <p:cNvSpPr>
            <a:spLocks noGrp="1"/>
          </p:cNvSpPr>
          <p:nvPr>
            <p:ph type="title"/>
          </p:nvPr>
        </p:nvSpPr>
        <p:spPr>
          <a:xfrm>
            <a:off x="432000" y="360000"/>
            <a:ext cx="7288213" cy="421200"/>
          </a:xfrm>
        </p:spPr>
        <p:txBody>
          <a:bodyPr anchor="t" anchorCtr="0"/>
          <a:lstStyle>
            <a:lvl1pPr>
              <a:defRPr sz="3000">
                <a:solidFill>
                  <a:srgbClr val="0573B9"/>
                </a:solidFill>
              </a:defRPr>
            </a:lvl1pPr>
          </a:lstStyle>
          <a:p>
            <a:r>
              <a:rPr lang="ga-IE" dirty="0"/>
              <a:t>Click to edit Master title style</a:t>
            </a:r>
            <a:endParaRPr lang="en-GB" dirty="0"/>
          </a:p>
        </p:txBody>
      </p:sp>
      <p:sp>
        <p:nvSpPr>
          <p:cNvPr id="11" name="Text Placeholder 7"/>
          <p:cNvSpPr>
            <a:spLocks noGrp="1"/>
          </p:cNvSpPr>
          <p:nvPr>
            <p:ph type="body" sz="quarter" idx="22"/>
          </p:nvPr>
        </p:nvSpPr>
        <p:spPr>
          <a:xfrm>
            <a:off x="435600" y="2815399"/>
            <a:ext cx="7670800" cy="241300"/>
          </a:xfrm>
          <a:noFill/>
          <a:ln>
            <a:noFill/>
          </a:ln>
        </p:spPr>
        <p:txBody>
          <a:bodyPr lIns="72000" rIns="72000"/>
          <a:lstStyle>
            <a:lvl1pPr>
              <a:defRPr sz="1400" baseline="0">
                <a:solidFill>
                  <a:srgbClr val="7FFF17"/>
                </a:solidFill>
              </a:defRPr>
            </a:lvl1pPr>
          </a:lstStyle>
          <a:p>
            <a:pPr lvl="0"/>
            <a:r>
              <a:rPr lang="ga-IE" dirty="0"/>
              <a:t>Click to edit Master text styles</a:t>
            </a:r>
          </a:p>
        </p:txBody>
      </p:sp>
    </p:spTree>
    <p:extLst>
      <p:ext uri="{BB962C8B-B14F-4D97-AF65-F5344CB8AC3E}">
        <p14:creationId xmlns:p14="http://schemas.microsoft.com/office/powerpoint/2010/main" val="1195240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Section_brea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0D3281-961F-A154-B98F-A03DEFE60C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BC53ED27-36D9-F2CA-0599-B7F80262C01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35326" y="256750"/>
            <a:ext cx="2024916" cy="616821"/>
          </a:xfrm>
          <a:prstGeom prst="rect">
            <a:avLst/>
          </a:prstGeom>
        </p:spPr>
      </p:pic>
      <p:sp>
        <p:nvSpPr>
          <p:cNvPr id="10" name="Title 1">
            <a:extLst>
              <a:ext uri="{FF2B5EF4-FFF2-40B4-BE49-F238E27FC236}">
                <a16:creationId xmlns:a16="http://schemas.microsoft.com/office/drawing/2014/main" id="{20FC05B5-D5E0-9C4F-1916-B403A6CFE68D}"/>
              </a:ext>
            </a:extLst>
          </p:cNvPr>
          <p:cNvSpPr>
            <a:spLocks noGrp="1"/>
          </p:cNvSpPr>
          <p:nvPr>
            <p:ph type="ctrTitle"/>
          </p:nvPr>
        </p:nvSpPr>
        <p:spPr>
          <a:xfrm>
            <a:off x="432000" y="2096421"/>
            <a:ext cx="7500939" cy="416138"/>
          </a:xfrm>
        </p:spPr>
        <p:txBody>
          <a:bodyPr/>
          <a:lstStyle>
            <a:lvl1pPr algn="l">
              <a:lnSpc>
                <a:spcPts val="3600"/>
              </a:lnSpc>
              <a:defRPr b="0" i="0">
                <a:solidFill>
                  <a:schemeClr val="bg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r>
              <a:rPr lang="ga-IE" dirty="0"/>
              <a:t>Click to edit Master title style</a:t>
            </a:r>
            <a:endParaRPr lang="en-GB" dirty="0"/>
          </a:p>
        </p:txBody>
      </p:sp>
      <p:pic>
        <p:nvPicPr>
          <p:cNvPr id="3" name="Picture 2">
            <a:extLst>
              <a:ext uri="{FF2B5EF4-FFF2-40B4-BE49-F238E27FC236}">
                <a16:creationId xmlns:a16="http://schemas.microsoft.com/office/drawing/2014/main" id="{ED51123D-EBB2-7CAF-6660-29E8AEE7066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22275" y="4621624"/>
            <a:ext cx="1131039" cy="306000"/>
          </a:xfrm>
          <a:prstGeom prst="rect">
            <a:avLst/>
          </a:prstGeom>
        </p:spPr>
      </p:pic>
    </p:spTree>
    <p:extLst>
      <p:ext uri="{BB962C8B-B14F-4D97-AF65-F5344CB8AC3E}">
        <p14:creationId xmlns:p14="http://schemas.microsoft.com/office/powerpoint/2010/main" val="1614408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Section_brea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0D3281-961F-A154-B98F-A03DEFE60C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BC53ED27-36D9-F2CA-0599-B7F80262C01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35326" y="256750"/>
            <a:ext cx="2024916" cy="616821"/>
          </a:xfrm>
          <a:prstGeom prst="rect">
            <a:avLst/>
          </a:prstGeom>
        </p:spPr>
      </p:pic>
      <p:sp>
        <p:nvSpPr>
          <p:cNvPr id="10" name="Title 1">
            <a:extLst>
              <a:ext uri="{FF2B5EF4-FFF2-40B4-BE49-F238E27FC236}">
                <a16:creationId xmlns:a16="http://schemas.microsoft.com/office/drawing/2014/main" id="{20FC05B5-D5E0-9C4F-1916-B403A6CFE68D}"/>
              </a:ext>
            </a:extLst>
          </p:cNvPr>
          <p:cNvSpPr>
            <a:spLocks noGrp="1"/>
          </p:cNvSpPr>
          <p:nvPr>
            <p:ph type="ctrTitle"/>
          </p:nvPr>
        </p:nvSpPr>
        <p:spPr>
          <a:xfrm>
            <a:off x="432000" y="2096421"/>
            <a:ext cx="7500939" cy="416138"/>
          </a:xfrm>
        </p:spPr>
        <p:txBody>
          <a:bodyPr/>
          <a:lstStyle>
            <a:lvl1pPr algn="l">
              <a:lnSpc>
                <a:spcPts val="3600"/>
              </a:lnSpc>
              <a:defRPr b="0" i="0">
                <a:solidFill>
                  <a:schemeClr val="bg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r>
              <a:rPr lang="ga-IE" dirty="0"/>
              <a:t>Click to edit Master title style</a:t>
            </a:r>
            <a:endParaRPr lang="en-GB" dirty="0"/>
          </a:p>
        </p:txBody>
      </p:sp>
      <p:pic>
        <p:nvPicPr>
          <p:cNvPr id="2" name="Picture 1">
            <a:extLst>
              <a:ext uri="{FF2B5EF4-FFF2-40B4-BE49-F238E27FC236}">
                <a16:creationId xmlns:a16="http://schemas.microsoft.com/office/drawing/2014/main" id="{E1D30A6D-7FFF-415F-4A5A-C88DEA33062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22275" y="4621624"/>
            <a:ext cx="1131039" cy="306000"/>
          </a:xfrm>
          <a:prstGeom prst="rect">
            <a:avLst/>
          </a:prstGeom>
        </p:spPr>
      </p:pic>
    </p:spTree>
    <p:extLst>
      <p:ext uri="{BB962C8B-B14F-4D97-AF65-F5344CB8AC3E}">
        <p14:creationId xmlns:p14="http://schemas.microsoft.com/office/powerpoint/2010/main" val="20595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Section_brea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0D3281-961F-A154-B98F-A03DEFE60C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BC53ED27-36D9-F2CA-0599-B7F80262C01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35326" y="256750"/>
            <a:ext cx="2024916" cy="616821"/>
          </a:xfrm>
          <a:prstGeom prst="rect">
            <a:avLst/>
          </a:prstGeom>
        </p:spPr>
      </p:pic>
      <p:sp>
        <p:nvSpPr>
          <p:cNvPr id="10" name="Title 1">
            <a:extLst>
              <a:ext uri="{FF2B5EF4-FFF2-40B4-BE49-F238E27FC236}">
                <a16:creationId xmlns:a16="http://schemas.microsoft.com/office/drawing/2014/main" id="{20FC05B5-D5E0-9C4F-1916-B403A6CFE68D}"/>
              </a:ext>
            </a:extLst>
          </p:cNvPr>
          <p:cNvSpPr>
            <a:spLocks noGrp="1"/>
          </p:cNvSpPr>
          <p:nvPr>
            <p:ph type="ctrTitle"/>
          </p:nvPr>
        </p:nvSpPr>
        <p:spPr>
          <a:xfrm>
            <a:off x="432000" y="2096421"/>
            <a:ext cx="7500939" cy="416138"/>
          </a:xfrm>
        </p:spPr>
        <p:txBody>
          <a:bodyPr/>
          <a:lstStyle>
            <a:lvl1pPr algn="l">
              <a:lnSpc>
                <a:spcPts val="3600"/>
              </a:lnSpc>
              <a:defRPr b="0" i="0">
                <a:solidFill>
                  <a:schemeClr val="bg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r>
              <a:rPr lang="ga-IE" dirty="0"/>
              <a:t>Click to edit Master title style</a:t>
            </a:r>
            <a:endParaRPr lang="en-GB" dirty="0"/>
          </a:p>
        </p:txBody>
      </p:sp>
      <p:pic>
        <p:nvPicPr>
          <p:cNvPr id="2" name="Picture 1">
            <a:extLst>
              <a:ext uri="{FF2B5EF4-FFF2-40B4-BE49-F238E27FC236}">
                <a16:creationId xmlns:a16="http://schemas.microsoft.com/office/drawing/2014/main" id="{95234883-1A9E-41F3-EAB5-0CE27C7636F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22275" y="4621624"/>
            <a:ext cx="1131039" cy="306000"/>
          </a:xfrm>
          <a:prstGeom prst="rect">
            <a:avLst/>
          </a:prstGeom>
        </p:spPr>
      </p:pic>
    </p:spTree>
    <p:extLst>
      <p:ext uri="{BB962C8B-B14F-4D97-AF65-F5344CB8AC3E}">
        <p14:creationId xmlns:p14="http://schemas.microsoft.com/office/powerpoint/2010/main" val="2972617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Section_brea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0D3281-961F-A154-B98F-A03DEFE60C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BC53ED27-36D9-F2CA-0599-B7F80262C01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35326" y="256750"/>
            <a:ext cx="2024916" cy="616821"/>
          </a:xfrm>
          <a:prstGeom prst="rect">
            <a:avLst/>
          </a:prstGeom>
        </p:spPr>
      </p:pic>
      <p:sp>
        <p:nvSpPr>
          <p:cNvPr id="10" name="Title 1">
            <a:extLst>
              <a:ext uri="{FF2B5EF4-FFF2-40B4-BE49-F238E27FC236}">
                <a16:creationId xmlns:a16="http://schemas.microsoft.com/office/drawing/2014/main" id="{20FC05B5-D5E0-9C4F-1916-B403A6CFE68D}"/>
              </a:ext>
            </a:extLst>
          </p:cNvPr>
          <p:cNvSpPr>
            <a:spLocks noGrp="1"/>
          </p:cNvSpPr>
          <p:nvPr>
            <p:ph type="ctrTitle"/>
          </p:nvPr>
        </p:nvSpPr>
        <p:spPr>
          <a:xfrm>
            <a:off x="432000" y="2096421"/>
            <a:ext cx="7500939" cy="416138"/>
          </a:xfrm>
        </p:spPr>
        <p:txBody>
          <a:bodyPr/>
          <a:lstStyle>
            <a:lvl1pPr algn="l">
              <a:lnSpc>
                <a:spcPts val="3600"/>
              </a:lnSpc>
              <a:defRPr b="0" i="0">
                <a:solidFill>
                  <a:schemeClr val="bg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stStyle>
          <a:p>
            <a:r>
              <a:rPr lang="ga-IE" dirty="0"/>
              <a:t>Click to edit Master title style</a:t>
            </a:r>
            <a:endParaRPr lang="en-GB" dirty="0"/>
          </a:p>
        </p:txBody>
      </p:sp>
      <p:pic>
        <p:nvPicPr>
          <p:cNvPr id="2" name="Picture 1">
            <a:extLst>
              <a:ext uri="{FF2B5EF4-FFF2-40B4-BE49-F238E27FC236}">
                <a16:creationId xmlns:a16="http://schemas.microsoft.com/office/drawing/2014/main" id="{2ED40ACF-660B-FC01-A84F-01479B74213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22275" y="4621624"/>
            <a:ext cx="1131039" cy="306000"/>
          </a:xfrm>
          <a:prstGeom prst="rect">
            <a:avLst/>
          </a:prstGeom>
        </p:spPr>
      </p:pic>
    </p:spTree>
    <p:extLst>
      <p:ext uri="{BB962C8B-B14F-4D97-AF65-F5344CB8AC3E}">
        <p14:creationId xmlns:p14="http://schemas.microsoft.com/office/powerpoint/2010/main" val="148764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mp; Content 20pt">
    <p:spTree>
      <p:nvGrpSpPr>
        <p:cNvPr id="1" name=""/>
        <p:cNvGrpSpPr/>
        <p:nvPr/>
      </p:nvGrpSpPr>
      <p:grpSpPr>
        <a:xfrm>
          <a:off x="0" y="0"/>
          <a:ext cx="0" cy="0"/>
          <a:chOff x="0" y="0"/>
          <a:chExt cx="0" cy="0"/>
        </a:xfrm>
      </p:grpSpPr>
      <p:sp>
        <p:nvSpPr>
          <p:cNvPr id="7" name="Text Placeholder 2"/>
          <p:cNvSpPr>
            <a:spLocks noGrp="1"/>
          </p:cNvSpPr>
          <p:nvPr>
            <p:ph idx="1"/>
          </p:nvPr>
        </p:nvSpPr>
        <p:spPr>
          <a:xfrm>
            <a:off x="432000" y="1260000"/>
            <a:ext cx="7500938" cy="2907987"/>
          </a:xfrm>
          <a:prstGeom prst="rect">
            <a:avLst/>
          </a:prstGeom>
        </p:spPr>
        <p:txBody>
          <a:bodyPr vert="horz" lIns="0" tIns="0" rIns="0" bIns="0" rtlCol="0">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
        <p:nvSpPr>
          <p:cNvPr id="3" name="Title 1">
            <a:extLst>
              <a:ext uri="{FF2B5EF4-FFF2-40B4-BE49-F238E27FC236}">
                <a16:creationId xmlns:a16="http://schemas.microsoft.com/office/drawing/2014/main" id="{A341D426-3FA0-AFF2-B01E-97E859AC5789}"/>
              </a:ext>
            </a:extLst>
          </p:cNvPr>
          <p:cNvSpPr>
            <a:spLocks noGrp="1"/>
          </p:cNvSpPr>
          <p:nvPr>
            <p:ph type="title"/>
          </p:nvPr>
        </p:nvSpPr>
        <p:spPr>
          <a:xfrm>
            <a:off x="432000" y="360000"/>
            <a:ext cx="7500939" cy="421200"/>
          </a:xfrm>
        </p:spPr>
        <p:txBody>
          <a:bodyPr anchor="t"/>
          <a:lstStyle>
            <a:lvl1pPr>
              <a:lnSpc>
                <a:spcPts val="3600"/>
              </a:lnSpc>
              <a:defRPr>
                <a:solidFill>
                  <a:srgbClr val="0573B9"/>
                </a:solidFill>
              </a:defRPr>
            </a:lvl1pPr>
          </a:lstStyle>
          <a:p>
            <a:r>
              <a:rPr lang="ga-IE" dirty="0"/>
              <a:t>Click to edit Master title style</a:t>
            </a:r>
            <a:endParaRPr lang="en-GB" dirty="0"/>
          </a:p>
        </p:txBody>
      </p:sp>
    </p:spTree>
    <p:extLst>
      <p:ext uri="{BB962C8B-B14F-4D97-AF65-F5344CB8AC3E}">
        <p14:creationId xmlns:p14="http://schemas.microsoft.com/office/powerpoint/2010/main" val="165420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mp; Content 20pt">
    <p:spTree>
      <p:nvGrpSpPr>
        <p:cNvPr id="1" name=""/>
        <p:cNvGrpSpPr/>
        <p:nvPr/>
      </p:nvGrpSpPr>
      <p:grpSpPr>
        <a:xfrm>
          <a:off x="0" y="0"/>
          <a:ext cx="0" cy="0"/>
          <a:chOff x="0" y="0"/>
          <a:chExt cx="0" cy="0"/>
        </a:xfrm>
      </p:grpSpPr>
      <p:sp>
        <p:nvSpPr>
          <p:cNvPr id="2" name="Title 1"/>
          <p:cNvSpPr>
            <a:spLocks noGrp="1"/>
          </p:cNvSpPr>
          <p:nvPr>
            <p:ph type="title"/>
          </p:nvPr>
        </p:nvSpPr>
        <p:spPr>
          <a:xfrm>
            <a:off x="432000" y="360000"/>
            <a:ext cx="7500939" cy="421200"/>
          </a:xfrm>
        </p:spPr>
        <p:txBody>
          <a:bodyPr anchor="t"/>
          <a:lstStyle>
            <a:lvl1pPr>
              <a:lnSpc>
                <a:spcPts val="3600"/>
              </a:lnSpc>
              <a:defRPr>
                <a:solidFill>
                  <a:srgbClr val="0573B9"/>
                </a:solidFill>
              </a:defRPr>
            </a:lvl1pPr>
          </a:lstStyle>
          <a:p>
            <a:r>
              <a:rPr lang="ga-IE" dirty="0"/>
              <a:t>Click to edit Master title style</a:t>
            </a:r>
            <a:endParaRPr lang="en-GB" dirty="0"/>
          </a:p>
        </p:txBody>
      </p:sp>
      <p:sp>
        <p:nvSpPr>
          <p:cNvPr id="3" name="Text Placeholder 3"/>
          <p:cNvSpPr>
            <a:spLocks noGrp="1"/>
          </p:cNvSpPr>
          <p:nvPr>
            <p:ph type="body" sz="quarter" idx="10"/>
          </p:nvPr>
        </p:nvSpPr>
        <p:spPr>
          <a:xfrm>
            <a:off x="432000" y="1260000"/>
            <a:ext cx="7500938" cy="3030141"/>
          </a:xfrm>
        </p:spPr>
        <p:txBody>
          <a:bodyPr/>
          <a:lstStyle>
            <a:lvl1pPr>
              <a:defRPr sz="2000"/>
            </a:lvl1pPr>
            <a:lvl2pPr>
              <a:defRPr sz="2000"/>
            </a:lvl2pPr>
            <a:lvl3pPr>
              <a:defRPr sz="2000"/>
            </a:lvl3pPr>
            <a:lvl4pPr>
              <a:defRPr sz="2000"/>
            </a:lvl4pPr>
            <a:lvl5pPr>
              <a:defRPr sz="2000"/>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_2col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2A0DAB-D740-9178-0CA3-4826E8E1B8B6}"/>
              </a:ext>
            </a:extLst>
          </p:cNvPr>
          <p:cNvSpPr>
            <a:spLocks noGrp="1"/>
          </p:cNvSpPr>
          <p:nvPr>
            <p:ph sz="half" idx="1"/>
          </p:nvPr>
        </p:nvSpPr>
        <p:spPr>
          <a:xfrm>
            <a:off x="432000" y="1260000"/>
            <a:ext cx="3867150" cy="3262312"/>
          </a:xfrm>
        </p:spPr>
        <p:txBody>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3">
            <a:extLst>
              <a:ext uri="{FF2B5EF4-FFF2-40B4-BE49-F238E27FC236}">
                <a16:creationId xmlns:a16="http://schemas.microsoft.com/office/drawing/2014/main" id="{F4D06A6B-8EEB-1DAA-96D4-1AB009367EBC}"/>
              </a:ext>
            </a:extLst>
          </p:cNvPr>
          <p:cNvSpPr>
            <a:spLocks noGrp="1"/>
          </p:cNvSpPr>
          <p:nvPr>
            <p:ph sz="half" idx="2"/>
          </p:nvPr>
        </p:nvSpPr>
        <p:spPr>
          <a:xfrm>
            <a:off x="4451550" y="1260000"/>
            <a:ext cx="3867150" cy="3262312"/>
          </a:xfrm>
        </p:spPr>
        <p:txBody>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a:extLst>
              <a:ext uri="{FF2B5EF4-FFF2-40B4-BE49-F238E27FC236}">
                <a16:creationId xmlns:a16="http://schemas.microsoft.com/office/drawing/2014/main" id="{D52699FD-CF7A-A51C-E229-D4FD5FC29CEA}"/>
              </a:ext>
            </a:extLst>
          </p:cNvPr>
          <p:cNvSpPr>
            <a:spLocks noGrp="1"/>
          </p:cNvSpPr>
          <p:nvPr>
            <p:ph type="title"/>
          </p:nvPr>
        </p:nvSpPr>
        <p:spPr>
          <a:xfrm>
            <a:off x="432000" y="360000"/>
            <a:ext cx="7500939" cy="421200"/>
          </a:xfrm>
        </p:spPr>
        <p:txBody>
          <a:bodyPr anchor="t"/>
          <a:lstStyle>
            <a:lvl1pPr>
              <a:lnSpc>
                <a:spcPts val="3600"/>
              </a:lnSpc>
              <a:defRPr>
                <a:solidFill>
                  <a:srgbClr val="0573B9"/>
                </a:solidFill>
              </a:defRPr>
            </a:lvl1pPr>
          </a:lstStyle>
          <a:p>
            <a:r>
              <a:rPr lang="ga-IE" dirty="0"/>
              <a:t>Click to edit Master title style</a:t>
            </a:r>
            <a:endParaRPr lang="en-GB" dirty="0"/>
          </a:p>
        </p:txBody>
      </p:sp>
    </p:spTree>
    <p:extLst>
      <p:ext uri="{BB962C8B-B14F-4D97-AF65-F5344CB8AC3E}">
        <p14:creationId xmlns:p14="http://schemas.microsoft.com/office/powerpoint/2010/main" val="390748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mp; 3col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0600-92DE-274F-1D35-FD8F2EFDE675}"/>
              </a:ext>
            </a:extLst>
          </p:cNvPr>
          <p:cNvSpPr>
            <a:spLocks noGrp="1"/>
          </p:cNvSpPr>
          <p:nvPr>
            <p:ph type="title"/>
          </p:nvPr>
        </p:nvSpPr>
        <p:spPr>
          <a:xfrm>
            <a:off x="432000" y="360000"/>
            <a:ext cx="7500939" cy="421200"/>
          </a:xfrm>
        </p:spPr>
        <p:txBody>
          <a:bodyPr anchor="t"/>
          <a:lstStyle>
            <a:lvl1pPr>
              <a:lnSpc>
                <a:spcPts val="3600"/>
              </a:lnSpc>
              <a:defRPr>
                <a:solidFill>
                  <a:srgbClr val="0573B9"/>
                </a:solidFill>
              </a:defRPr>
            </a:lvl1pPr>
          </a:lstStyle>
          <a:p>
            <a:r>
              <a:rPr lang="ga-IE" dirty="0"/>
              <a:t>Click to edit Master title style</a:t>
            </a:r>
            <a:endParaRPr lang="en-GB" dirty="0"/>
          </a:p>
        </p:txBody>
      </p:sp>
      <p:sp>
        <p:nvSpPr>
          <p:cNvPr id="3" name="Content Placeholder 2">
            <a:extLst>
              <a:ext uri="{FF2B5EF4-FFF2-40B4-BE49-F238E27FC236}">
                <a16:creationId xmlns:a16="http://schemas.microsoft.com/office/drawing/2014/main" id="{326EC73D-9B18-970D-15EC-A3005C4631CD}"/>
              </a:ext>
            </a:extLst>
          </p:cNvPr>
          <p:cNvSpPr>
            <a:spLocks noGrp="1"/>
          </p:cNvSpPr>
          <p:nvPr>
            <p:ph sz="half" idx="1"/>
          </p:nvPr>
        </p:nvSpPr>
        <p:spPr>
          <a:xfrm>
            <a:off x="431999" y="1260000"/>
            <a:ext cx="2520000" cy="3240000"/>
          </a:xfrm>
        </p:spPr>
        <p:txBody>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3">
            <a:extLst>
              <a:ext uri="{FF2B5EF4-FFF2-40B4-BE49-F238E27FC236}">
                <a16:creationId xmlns:a16="http://schemas.microsoft.com/office/drawing/2014/main" id="{E4062CCD-8EDF-8C6A-3755-395ADF4D5F48}"/>
              </a:ext>
            </a:extLst>
          </p:cNvPr>
          <p:cNvSpPr>
            <a:spLocks noGrp="1"/>
          </p:cNvSpPr>
          <p:nvPr>
            <p:ph sz="half" idx="2"/>
          </p:nvPr>
        </p:nvSpPr>
        <p:spPr>
          <a:xfrm>
            <a:off x="3157223" y="1259999"/>
            <a:ext cx="2520000" cy="3240000"/>
          </a:xfrm>
        </p:spPr>
        <p:txBody>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3">
            <a:extLst>
              <a:ext uri="{FF2B5EF4-FFF2-40B4-BE49-F238E27FC236}">
                <a16:creationId xmlns:a16="http://schemas.microsoft.com/office/drawing/2014/main" id="{889B45E4-91C6-EAE9-B028-54136A21E353}"/>
              </a:ext>
            </a:extLst>
          </p:cNvPr>
          <p:cNvSpPr>
            <a:spLocks noGrp="1"/>
          </p:cNvSpPr>
          <p:nvPr>
            <p:ph sz="half" idx="10"/>
          </p:nvPr>
        </p:nvSpPr>
        <p:spPr>
          <a:xfrm>
            <a:off x="5882447" y="1260000"/>
            <a:ext cx="2520000" cy="3240000"/>
          </a:xfrm>
        </p:spPr>
        <p:txBody>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4326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amp;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391696" y="0"/>
            <a:ext cx="4752305" cy="5143499"/>
          </a:xfrm>
          <a:solidFill>
            <a:schemeClr val="bg1">
              <a:lumMod val="85000"/>
            </a:schemeClr>
          </a:solidFill>
        </p:spPr>
        <p:txBody>
          <a:bodyPr tIns="0" anchor="ctr" anchorCtr="0"/>
          <a:lstStyle>
            <a:lvl1pPr algn="ctr">
              <a:defRPr sz="1600" b="1">
                <a:solidFill>
                  <a:schemeClr val="bg1"/>
                </a:solidFill>
              </a:defRPr>
            </a:lvl1pPr>
          </a:lstStyle>
          <a:p>
            <a:r>
              <a:rPr lang="en-GB" dirty="0"/>
              <a:t>IMAGE</a:t>
            </a:r>
          </a:p>
        </p:txBody>
      </p:sp>
      <p:sp>
        <p:nvSpPr>
          <p:cNvPr id="4" name="Text Placeholder 3"/>
          <p:cNvSpPr>
            <a:spLocks noGrp="1"/>
          </p:cNvSpPr>
          <p:nvPr>
            <p:ph type="body" sz="quarter" idx="10"/>
          </p:nvPr>
        </p:nvSpPr>
        <p:spPr>
          <a:xfrm>
            <a:off x="432000" y="1980000"/>
            <a:ext cx="3819525" cy="2800350"/>
          </a:xfrm>
        </p:spPr>
        <p:txBody>
          <a:bodyPr/>
          <a:lstStyle>
            <a:lvl1pPr marL="238125" indent="-238125">
              <a:spcBef>
                <a:spcPts val="850"/>
              </a:spcBef>
              <a:buClr>
                <a:schemeClr val="tx2"/>
              </a:buClr>
              <a:buFont typeface="Calibri" panose="020F0502020204030204" pitchFamily="34" charset="0"/>
              <a:buChar char="–"/>
              <a:defRPr sz="2000" b="0">
                <a:solidFill>
                  <a:schemeClr val="tx1">
                    <a:lumMod val="95000"/>
                    <a:lumOff val="5000"/>
                  </a:schemeClr>
                </a:solidFill>
              </a:defRPr>
            </a:lvl1pPr>
            <a:lvl2pPr marL="503238" indent="-207963">
              <a:spcBef>
                <a:spcPts val="0"/>
              </a:spcBef>
              <a:spcAft>
                <a:spcPts val="567"/>
              </a:spcAft>
              <a:defRPr sz="2000" b="0"/>
            </a:lvl2pPr>
            <a:lvl3pPr>
              <a:defRPr sz="1400" b="0"/>
            </a:lvl3pPr>
            <a:lvl4pPr>
              <a:defRPr sz="1400" b="0"/>
            </a:lvl4pPr>
            <a:lvl5pPr>
              <a:defRPr sz="1400" b="0"/>
            </a:lvl5pPr>
          </a:lstStyle>
          <a:p>
            <a:pPr lvl="0"/>
            <a:r>
              <a:rPr lang="ga-IE" dirty="0"/>
              <a:t>Click to edit Master text styles</a:t>
            </a:r>
          </a:p>
          <a:p>
            <a:pPr lvl="1"/>
            <a:r>
              <a:rPr lang="ga-IE" dirty="0"/>
              <a:t>Second level</a:t>
            </a:r>
          </a:p>
        </p:txBody>
      </p:sp>
      <p:sp>
        <p:nvSpPr>
          <p:cNvPr id="11" name="Title 1"/>
          <p:cNvSpPr>
            <a:spLocks noGrp="1"/>
          </p:cNvSpPr>
          <p:nvPr>
            <p:ph type="title"/>
          </p:nvPr>
        </p:nvSpPr>
        <p:spPr>
          <a:xfrm>
            <a:off x="432001" y="678170"/>
            <a:ext cx="3341510" cy="1063115"/>
          </a:xfrm>
        </p:spPr>
        <p:txBody>
          <a:bodyPr/>
          <a:lstStyle>
            <a:lvl1pPr>
              <a:lnSpc>
                <a:spcPts val="3600"/>
              </a:lnSpc>
              <a:defRPr>
                <a:solidFill>
                  <a:srgbClr val="0573B9"/>
                </a:solidFill>
              </a:defRPr>
            </a:lvl1pPr>
          </a:lstStyle>
          <a:p>
            <a:r>
              <a:rPr lang="ga-IE" dirty="0"/>
              <a:t>Click to edit Master title style</a:t>
            </a:r>
            <a:endParaRPr lang="en-GB" dirty="0"/>
          </a:p>
        </p:txBody>
      </p:sp>
      <p:pic>
        <p:nvPicPr>
          <p:cNvPr id="2" name="Picture 1">
            <a:extLst>
              <a:ext uri="{FF2B5EF4-FFF2-40B4-BE49-F238E27FC236}">
                <a16:creationId xmlns:a16="http://schemas.microsoft.com/office/drawing/2014/main" id="{88EA45D6-8D3D-96C8-6D17-D7AC0E56FFD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22275" y="4621624"/>
            <a:ext cx="1139066" cy="314225"/>
          </a:xfrm>
          <a:prstGeom prst="rect">
            <a:avLst/>
          </a:prstGeom>
        </p:spPr>
      </p:pic>
      <p:pic>
        <p:nvPicPr>
          <p:cNvPr id="3" name="Picture 2">
            <a:extLst>
              <a:ext uri="{FF2B5EF4-FFF2-40B4-BE49-F238E27FC236}">
                <a16:creationId xmlns:a16="http://schemas.microsoft.com/office/drawing/2014/main" id="{AC69A2DB-E59C-29CA-4042-E42CCD5D35E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01282" y="4550802"/>
            <a:ext cx="1588172" cy="483781"/>
          </a:xfrm>
          <a:prstGeom prst="rect">
            <a:avLst/>
          </a:prstGeom>
        </p:spPr>
      </p:pic>
    </p:spTree>
    <p:extLst>
      <p:ext uri="{BB962C8B-B14F-4D97-AF65-F5344CB8AC3E}">
        <p14:creationId xmlns:p14="http://schemas.microsoft.com/office/powerpoint/2010/main" val="128236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1_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260000"/>
            <a:ext cx="9144000" cy="3883500"/>
          </a:xfrm>
          <a:solidFill>
            <a:schemeClr val="bg1">
              <a:lumMod val="85000"/>
            </a:schemeClr>
          </a:solidFill>
        </p:spPr>
        <p:txBody>
          <a:bodyPr tIns="0" anchor="ctr" anchorCtr="0"/>
          <a:lstStyle>
            <a:lvl1pPr algn="ctr">
              <a:defRPr sz="1600" b="1">
                <a:solidFill>
                  <a:schemeClr val="bg1"/>
                </a:solidFill>
              </a:defRPr>
            </a:lvl1pPr>
          </a:lstStyle>
          <a:p>
            <a:r>
              <a:rPr lang="en-GB" dirty="0"/>
              <a:t>IMAGE</a:t>
            </a:r>
          </a:p>
        </p:txBody>
      </p:sp>
      <p:sp>
        <p:nvSpPr>
          <p:cNvPr id="2" name="Text Placeholder 5">
            <a:extLst>
              <a:ext uri="{FF2B5EF4-FFF2-40B4-BE49-F238E27FC236}">
                <a16:creationId xmlns:a16="http://schemas.microsoft.com/office/drawing/2014/main" id="{3FE23CF0-C103-5DFE-1F5E-20AD28415039}"/>
              </a:ext>
            </a:extLst>
          </p:cNvPr>
          <p:cNvSpPr>
            <a:spLocks noGrp="1"/>
          </p:cNvSpPr>
          <p:nvPr>
            <p:ph type="body" sz="quarter" idx="11"/>
          </p:nvPr>
        </p:nvSpPr>
        <p:spPr>
          <a:xfrm>
            <a:off x="432001" y="792000"/>
            <a:ext cx="7500938" cy="207169"/>
          </a:xfrm>
        </p:spPr>
        <p:txBody>
          <a:bodyPr/>
          <a:lstStyle>
            <a:lvl1pPr>
              <a:defRPr sz="1400" b="0">
                <a:solidFill>
                  <a:srgbClr val="00A9CF"/>
                </a:solidFill>
              </a:defRPr>
            </a:lvl1pPr>
          </a:lstStyle>
          <a:p>
            <a:pPr lvl="0"/>
            <a:r>
              <a:rPr lang="ga-IE" dirty="0"/>
              <a:t>Click to edit Master text styles</a:t>
            </a:r>
          </a:p>
        </p:txBody>
      </p:sp>
      <p:sp>
        <p:nvSpPr>
          <p:cNvPr id="6" name="Title 1">
            <a:extLst>
              <a:ext uri="{FF2B5EF4-FFF2-40B4-BE49-F238E27FC236}">
                <a16:creationId xmlns:a16="http://schemas.microsoft.com/office/drawing/2014/main" id="{81FA5F71-9A01-A8C0-0DA8-D973EB7208AB}"/>
              </a:ext>
            </a:extLst>
          </p:cNvPr>
          <p:cNvSpPr>
            <a:spLocks noGrp="1"/>
          </p:cNvSpPr>
          <p:nvPr>
            <p:ph type="title"/>
          </p:nvPr>
        </p:nvSpPr>
        <p:spPr>
          <a:xfrm>
            <a:off x="432000" y="360000"/>
            <a:ext cx="7500939" cy="421200"/>
          </a:xfrm>
        </p:spPr>
        <p:txBody>
          <a:bodyPr anchor="t"/>
          <a:lstStyle>
            <a:lvl1pPr>
              <a:lnSpc>
                <a:spcPts val="3600"/>
              </a:lnSpc>
              <a:defRPr>
                <a:solidFill>
                  <a:srgbClr val="0573B9"/>
                </a:solidFill>
              </a:defRPr>
            </a:lvl1pPr>
          </a:lstStyle>
          <a:p>
            <a:r>
              <a:rPr lang="ga-IE" dirty="0"/>
              <a:t>Click to edit Master title style</a:t>
            </a:r>
            <a:endParaRPr lang="en-GB" dirty="0"/>
          </a:p>
        </p:txBody>
      </p:sp>
      <p:pic>
        <p:nvPicPr>
          <p:cNvPr id="3" name="Picture 2">
            <a:extLst>
              <a:ext uri="{FF2B5EF4-FFF2-40B4-BE49-F238E27FC236}">
                <a16:creationId xmlns:a16="http://schemas.microsoft.com/office/drawing/2014/main" id="{906B442E-1216-966E-E699-EDE369C987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22275" y="4621624"/>
            <a:ext cx="1131039" cy="306000"/>
          </a:xfrm>
          <a:prstGeom prst="rect">
            <a:avLst/>
          </a:prstGeom>
        </p:spPr>
      </p:pic>
      <p:pic>
        <p:nvPicPr>
          <p:cNvPr id="4" name="Picture 3">
            <a:extLst>
              <a:ext uri="{FF2B5EF4-FFF2-40B4-BE49-F238E27FC236}">
                <a16:creationId xmlns:a16="http://schemas.microsoft.com/office/drawing/2014/main" id="{20463646-3537-82C3-85DC-3A7268C9F69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01282" y="4550802"/>
            <a:ext cx="1588172" cy="483781"/>
          </a:xfrm>
          <a:prstGeom prst="rect">
            <a:avLst/>
          </a:prstGeom>
        </p:spPr>
      </p:pic>
    </p:spTree>
    <p:extLst>
      <p:ext uri="{BB962C8B-B14F-4D97-AF65-F5344CB8AC3E}">
        <p14:creationId xmlns:p14="http://schemas.microsoft.com/office/powerpoint/2010/main" val="313861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2_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260000"/>
            <a:ext cx="9144000" cy="3883500"/>
          </a:xfrm>
          <a:solidFill>
            <a:schemeClr val="bg1">
              <a:lumMod val="85000"/>
            </a:schemeClr>
          </a:solidFill>
        </p:spPr>
        <p:txBody>
          <a:bodyPr tIns="0" anchor="ctr" anchorCtr="0"/>
          <a:lstStyle>
            <a:lvl1pPr algn="ctr">
              <a:defRPr sz="1600" b="1">
                <a:solidFill>
                  <a:schemeClr val="bg1"/>
                </a:solidFill>
              </a:defRPr>
            </a:lvl1pPr>
          </a:lstStyle>
          <a:p>
            <a:r>
              <a:rPr lang="en-GB" dirty="0"/>
              <a:t>IMAGE</a:t>
            </a:r>
          </a:p>
        </p:txBody>
      </p:sp>
      <p:sp>
        <p:nvSpPr>
          <p:cNvPr id="6" name="Title 1">
            <a:extLst>
              <a:ext uri="{FF2B5EF4-FFF2-40B4-BE49-F238E27FC236}">
                <a16:creationId xmlns:a16="http://schemas.microsoft.com/office/drawing/2014/main" id="{81FA5F71-9A01-A8C0-0DA8-D973EB7208AB}"/>
              </a:ext>
            </a:extLst>
          </p:cNvPr>
          <p:cNvSpPr>
            <a:spLocks noGrp="1"/>
          </p:cNvSpPr>
          <p:nvPr>
            <p:ph type="title"/>
          </p:nvPr>
        </p:nvSpPr>
        <p:spPr>
          <a:xfrm>
            <a:off x="432000" y="360000"/>
            <a:ext cx="7500939" cy="421200"/>
          </a:xfrm>
        </p:spPr>
        <p:txBody>
          <a:bodyPr anchor="t"/>
          <a:lstStyle>
            <a:lvl1pPr>
              <a:lnSpc>
                <a:spcPts val="3600"/>
              </a:lnSpc>
              <a:defRPr>
                <a:solidFill>
                  <a:srgbClr val="0573B9"/>
                </a:solidFill>
              </a:defRPr>
            </a:lvl1pPr>
          </a:lstStyle>
          <a:p>
            <a:r>
              <a:rPr lang="ga-IE" dirty="0"/>
              <a:t>Click to edit Master title style</a:t>
            </a:r>
            <a:endParaRPr lang="en-GB" dirty="0"/>
          </a:p>
        </p:txBody>
      </p:sp>
      <p:sp>
        <p:nvSpPr>
          <p:cNvPr id="4" name="Content Placeholder 2">
            <a:extLst>
              <a:ext uri="{FF2B5EF4-FFF2-40B4-BE49-F238E27FC236}">
                <a16:creationId xmlns:a16="http://schemas.microsoft.com/office/drawing/2014/main" id="{DB18087F-5C26-BB7C-B2A7-14F44430789D}"/>
              </a:ext>
            </a:extLst>
          </p:cNvPr>
          <p:cNvSpPr>
            <a:spLocks noGrp="1"/>
          </p:cNvSpPr>
          <p:nvPr>
            <p:ph sz="half" idx="1"/>
          </p:nvPr>
        </p:nvSpPr>
        <p:spPr>
          <a:xfrm>
            <a:off x="431999" y="1512000"/>
            <a:ext cx="2520000" cy="3240000"/>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a:extLst>
              <a:ext uri="{FF2B5EF4-FFF2-40B4-BE49-F238E27FC236}">
                <a16:creationId xmlns:a16="http://schemas.microsoft.com/office/drawing/2014/main" id="{46AAB458-AB25-6E61-9B74-1A25139740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22275" y="4621624"/>
            <a:ext cx="1131039" cy="306000"/>
          </a:xfrm>
          <a:prstGeom prst="rect">
            <a:avLst/>
          </a:prstGeom>
        </p:spPr>
      </p:pic>
      <p:pic>
        <p:nvPicPr>
          <p:cNvPr id="3" name="Picture 2">
            <a:extLst>
              <a:ext uri="{FF2B5EF4-FFF2-40B4-BE49-F238E27FC236}">
                <a16:creationId xmlns:a16="http://schemas.microsoft.com/office/drawing/2014/main" id="{743A2F5B-323C-3EDE-2F4A-D322A04C95B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01282" y="4550802"/>
            <a:ext cx="1588172" cy="483781"/>
          </a:xfrm>
          <a:prstGeom prst="rect">
            <a:avLst/>
          </a:prstGeom>
        </p:spPr>
      </p:pic>
    </p:spTree>
    <p:extLst>
      <p:ext uri="{BB962C8B-B14F-4D97-AF65-F5344CB8AC3E}">
        <p14:creationId xmlns:p14="http://schemas.microsoft.com/office/powerpoint/2010/main" val="248688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1_END CAR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7E5971-2783-234B-03F8-D9613D6E80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28CAF591-E7DD-FEF7-4DB8-52A550845E53}"/>
              </a:ext>
            </a:extLst>
          </p:cNvPr>
          <p:cNvSpPr/>
          <p:nvPr userDrawn="1"/>
        </p:nvSpPr>
        <p:spPr>
          <a:xfrm>
            <a:off x="-6350" y="0"/>
            <a:ext cx="9156700" cy="5143500"/>
          </a:xfrm>
          <a:prstGeom prst="rect">
            <a:avLst/>
          </a:prstGeom>
          <a:gradFill>
            <a:gsLst>
              <a:gs pos="0">
                <a:srgbClr val="0569B9">
                  <a:alpha val="63672"/>
                </a:srgbClr>
              </a:gs>
              <a:gs pos="99000">
                <a:srgbClr val="00A9CF"/>
              </a:gs>
            </a:gsLst>
            <a:lin ang="27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9549E9-5553-703F-E616-D60D90EC4C1B}"/>
              </a:ext>
            </a:extLst>
          </p:cNvPr>
          <p:cNvSpPr/>
          <p:nvPr userDrawn="1"/>
        </p:nvSpPr>
        <p:spPr>
          <a:xfrm>
            <a:off x="77362" y="0"/>
            <a:ext cx="9156700" cy="5143500"/>
          </a:xfrm>
          <a:prstGeom prst="rect">
            <a:avLst/>
          </a:prstGeom>
          <a:gradFill>
            <a:gsLst>
              <a:gs pos="0">
                <a:srgbClr val="0569B9">
                  <a:alpha val="11664"/>
                </a:srgbClr>
              </a:gs>
              <a:gs pos="99000">
                <a:srgbClr val="00A9CF">
                  <a:alpha val="0"/>
                </a:srgbClr>
              </a:gs>
            </a:gsLst>
            <a:lin ang="27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DA56BDC-D87E-D7EB-F4FF-3D239662E77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036123" y="1794804"/>
            <a:ext cx="3071754" cy="935704"/>
          </a:xfrm>
          <a:prstGeom prst="rect">
            <a:avLst/>
          </a:prstGeom>
        </p:spPr>
      </p:pic>
      <p:pic>
        <p:nvPicPr>
          <p:cNvPr id="2" name="Picture 1">
            <a:extLst>
              <a:ext uri="{FF2B5EF4-FFF2-40B4-BE49-F238E27FC236}">
                <a16:creationId xmlns:a16="http://schemas.microsoft.com/office/drawing/2014/main" id="{099A2CD2-5384-C20A-4585-F07521DDCE35}"/>
              </a:ext>
            </a:extLst>
          </p:cNvPr>
          <p:cNvPicPr>
            <a:picLocks noChangeAspect="1"/>
          </p:cNvPicPr>
          <p:nvPr userDrawn="1"/>
        </p:nvPicPr>
        <p:blipFill>
          <a:blip r:embed="rId4">
            <a:extLst>
              <a:ext uri="{28A0092B-C50C-407E-A947-70E740481C1C}">
                <a14:useLocalDpi xmlns:a14="http://schemas.microsoft.com/office/drawing/2010/main" val="0"/>
              </a:ext>
            </a:extLst>
          </a:blip>
          <a:srcRect t="58" b="58"/>
          <a:stretch/>
        </p:blipFill>
        <p:spPr>
          <a:xfrm>
            <a:off x="0" y="3687877"/>
            <a:ext cx="9144000" cy="1455623"/>
          </a:xfrm>
          <a:prstGeom prst="rect">
            <a:avLst/>
          </a:prstGeom>
        </p:spPr>
      </p:pic>
      <p:pic>
        <p:nvPicPr>
          <p:cNvPr id="3" name="Picture 2">
            <a:extLst>
              <a:ext uri="{FF2B5EF4-FFF2-40B4-BE49-F238E27FC236}">
                <a16:creationId xmlns:a16="http://schemas.microsoft.com/office/drawing/2014/main" id="{9B81372A-A107-9B21-D68E-618526A7014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22275" y="4621624"/>
            <a:ext cx="1139066" cy="314225"/>
          </a:xfrm>
          <a:prstGeom prst="rect">
            <a:avLst/>
          </a:prstGeom>
        </p:spPr>
      </p:pic>
    </p:spTree>
    <p:extLst>
      <p:ext uri="{BB962C8B-B14F-4D97-AF65-F5344CB8AC3E}">
        <p14:creationId xmlns:p14="http://schemas.microsoft.com/office/powerpoint/2010/main" val="54778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2533AB-6459-CD71-0931-B822A8A45981}"/>
              </a:ext>
            </a:extLst>
          </p:cNvPr>
          <p:cNvSpPr/>
          <p:nvPr userDrawn="1"/>
        </p:nvSpPr>
        <p:spPr>
          <a:xfrm>
            <a:off x="0" y="-9323"/>
            <a:ext cx="9144000" cy="5162146"/>
          </a:xfrm>
          <a:prstGeom prst="rect">
            <a:avLst/>
          </a:prstGeom>
          <a:gradFill>
            <a:gsLst>
              <a:gs pos="63000">
                <a:schemeClr val="bg1"/>
              </a:gs>
              <a:gs pos="99000">
                <a:schemeClr val="bg1">
                  <a:lumMod val="85000"/>
                </a:schemeClr>
              </a:gs>
            </a:gsLst>
            <a:lin ang="27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Shape, rectangle&#10;&#10;Description automatically generated">
            <a:extLst>
              <a:ext uri="{FF2B5EF4-FFF2-40B4-BE49-F238E27FC236}">
                <a16:creationId xmlns:a16="http://schemas.microsoft.com/office/drawing/2014/main" id="{88EDE610-6FC6-2383-FFF2-ACEAE7CD7F99}"/>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72843"/>
          <a:stretch/>
        </p:blipFill>
        <p:spPr>
          <a:xfrm>
            <a:off x="0" y="3745370"/>
            <a:ext cx="9144000" cy="139813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0C613241-3FA2-1AEF-A729-8A47DE32170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401282" y="4560962"/>
            <a:ext cx="1588172" cy="483782"/>
          </a:xfrm>
          <a:prstGeom prst="rect">
            <a:avLst/>
          </a:prstGeom>
        </p:spPr>
      </p:pic>
      <p:sp>
        <p:nvSpPr>
          <p:cNvPr id="2" name="Title Placeholder 1"/>
          <p:cNvSpPr>
            <a:spLocks noGrp="1"/>
          </p:cNvSpPr>
          <p:nvPr>
            <p:ph type="title"/>
          </p:nvPr>
        </p:nvSpPr>
        <p:spPr>
          <a:xfrm>
            <a:off x="432000" y="360000"/>
            <a:ext cx="7500939" cy="421200"/>
          </a:xfrm>
          <a:prstGeom prst="rect">
            <a:avLst/>
          </a:prstGeom>
        </p:spPr>
        <p:txBody>
          <a:bodyPr vert="horz" lIns="0" tIns="0" rIns="0" bIns="0" rtlCol="0" anchor="b" anchorCtr="0">
            <a:noAutofit/>
          </a:bodyPr>
          <a:lstStyle/>
          <a:p>
            <a:r>
              <a:rPr lang="ga-IE" dirty="0"/>
              <a:t>Click to edit Master title style</a:t>
            </a:r>
            <a:endParaRPr lang="en-GB" dirty="0"/>
          </a:p>
        </p:txBody>
      </p:sp>
      <p:sp>
        <p:nvSpPr>
          <p:cNvPr id="3" name="Text Placeholder 2"/>
          <p:cNvSpPr>
            <a:spLocks noGrp="1"/>
          </p:cNvSpPr>
          <p:nvPr>
            <p:ph type="body" idx="1"/>
          </p:nvPr>
        </p:nvSpPr>
        <p:spPr>
          <a:xfrm>
            <a:off x="432000" y="1260000"/>
            <a:ext cx="7500938" cy="2901637"/>
          </a:xfrm>
          <a:prstGeom prst="rect">
            <a:avLst/>
          </a:prstGeom>
        </p:spPr>
        <p:txBody>
          <a:bodyPr vert="horz" lIns="0" tIns="0" rIns="0" bIns="0" rtlCol="0">
            <a:no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GB" dirty="0"/>
          </a:p>
        </p:txBody>
      </p:sp>
      <p:pic>
        <p:nvPicPr>
          <p:cNvPr id="4" name="Picture 3">
            <a:extLst>
              <a:ext uri="{FF2B5EF4-FFF2-40B4-BE49-F238E27FC236}">
                <a16:creationId xmlns:a16="http://schemas.microsoft.com/office/drawing/2014/main" id="{077ED544-00E0-59C2-F25A-1A09FA9EC551}"/>
              </a:ext>
            </a:extLst>
          </p:cNvPr>
          <p:cNvPicPr>
            <a:picLocks noChangeAspect="1"/>
          </p:cNvPicPr>
          <p:nvPr userDrawn="1"/>
        </p:nvPicPr>
        <p:blipFill>
          <a:blip r:embed="rId20" cstate="print">
            <a:extLst>
              <a:ext uri="{28A0092B-C50C-407E-A947-70E740481C1C}">
                <a14:useLocalDpi xmlns:a14="http://schemas.microsoft.com/office/drawing/2010/main" val="0"/>
              </a:ext>
            </a:extLst>
          </a:blip>
          <a:srcRect/>
          <a:stretch/>
        </p:blipFill>
        <p:spPr>
          <a:xfrm>
            <a:off x="422275" y="4621624"/>
            <a:ext cx="1139066" cy="314225"/>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54" r:id="rId3"/>
    <p:sldLayoutId id="2147483666" r:id="rId4"/>
    <p:sldLayoutId id="2147483665" r:id="rId5"/>
    <p:sldLayoutId id="2147483657" r:id="rId6"/>
    <p:sldLayoutId id="2147483658" r:id="rId7"/>
    <p:sldLayoutId id="2147483685" r:id="rId8"/>
    <p:sldLayoutId id="2147483659" r:id="rId9"/>
    <p:sldLayoutId id="2147483686" r:id="rId10"/>
    <p:sldLayoutId id="2147483663" r:id="rId11"/>
    <p:sldLayoutId id="2147483681" r:id="rId12"/>
    <p:sldLayoutId id="2147483683" r:id="rId13"/>
    <p:sldLayoutId id="2147483664" r:id="rId14"/>
    <p:sldLayoutId id="2147483682" r:id="rId15"/>
    <p:sldLayoutId id="2147483684" r:id="rId16"/>
  </p:sldLayoutIdLst>
  <p:txStyles>
    <p:titleStyle>
      <a:lvl1pPr marL="0" indent="0" algn="l" defTabSz="914400" rtl="0" eaLnBrk="1" latinLnBrk="0" hangingPunct="1">
        <a:spcBef>
          <a:spcPct val="0"/>
        </a:spcBef>
        <a:buNone/>
        <a:tabLst/>
        <a:defRPr sz="3000" b="1" i="0" kern="1200">
          <a:solidFill>
            <a:srgbClr val="0E73B9"/>
          </a:solidFill>
          <a:latin typeface="Source Sans Pro"/>
          <a:ea typeface="+mj-ea"/>
          <a:cs typeface="Source Sans Pro"/>
        </a:defRPr>
      </a:lvl1pPr>
    </p:titleStyle>
    <p:bodyStyle>
      <a:lvl1pPr marL="0" indent="0" algn="l" defTabSz="914400" rtl="0" eaLnBrk="1" latinLnBrk="0" hangingPunct="1">
        <a:spcBef>
          <a:spcPts val="1417"/>
        </a:spcBef>
        <a:buClr>
          <a:schemeClr val="accent3"/>
        </a:buClr>
        <a:buFont typeface="Arial" pitchFamily="34" charset="0"/>
        <a:buNone/>
        <a:defRPr sz="2000" b="0" kern="1200">
          <a:solidFill>
            <a:schemeClr val="tx1"/>
          </a:solidFill>
          <a:latin typeface="Source Sans Pro"/>
          <a:ea typeface="+mn-ea"/>
          <a:cs typeface="+mn-cs"/>
        </a:defRPr>
      </a:lvl1pPr>
      <a:lvl2pPr marL="317500" indent="-317500"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2pPr>
      <a:lvl3pPr marL="568325" indent="-222250"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3pPr>
      <a:lvl4pPr marL="784225" indent="-201613" algn="l" defTabSz="914400" rtl="0" eaLnBrk="1" latinLnBrk="0" hangingPunct="1">
        <a:spcBef>
          <a:spcPts val="1134"/>
        </a:spcBef>
        <a:buClr>
          <a:schemeClr val="accent3"/>
        </a:buClr>
        <a:buFont typeface="Minion Pro" pitchFamily="18" charset="0"/>
        <a:buChar char="‒"/>
        <a:defRPr sz="2000" kern="1200">
          <a:solidFill>
            <a:schemeClr val="tx1"/>
          </a:solidFill>
          <a:latin typeface="Source Sans Pro"/>
          <a:ea typeface="+mn-ea"/>
          <a:cs typeface="+mn-cs"/>
        </a:defRPr>
      </a:lvl4pPr>
      <a:lvl5pPr marL="1000125" indent="-185738"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23A8-DBF6-4EA7-B7DD-3728D8346EC6}"/>
              </a:ext>
            </a:extLst>
          </p:cNvPr>
          <p:cNvSpPr>
            <a:spLocks noGrp="1"/>
          </p:cNvSpPr>
          <p:nvPr>
            <p:ph type="ctrTitle"/>
          </p:nvPr>
        </p:nvSpPr>
        <p:spPr/>
        <p:txBody>
          <a:bodyPr/>
          <a:lstStyle/>
          <a:p>
            <a:r>
              <a:rPr lang="en-IE" dirty="0"/>
              <a:t>Complexity Theory and Public Services </a:t>
            </a:r>
          </a:p>
        </p:txBody>
      </p:sp>
      <p:sp>
        <p:nvSpPr>
          <p:cNvPr id="3" name="Subtitle 2">
            <a:extLst>
              <a:ext uri="{FF2B5EF4-FFF2-40B4-BE49-F238E27FC236}">
                <a16:creationId xmlns:a16="http://schemas.microsoft.com/office/drawing/2014/main" id="{8F9F84BE-684D-46CD-B52D-168D44DA454A}"/>
              </a:ext>
            </a:extLst>
          </p:cNvPr>
          <p:cNvSpPr>
            <a:spLocks noGrp="1"/>
          </p:cNvSpPr>
          <p:nvPr>
            <p:ph type="subTitle" idx="1"/>
          </p:nvPr>
        </p:nvSpPr>
        <p:spPr/>
        <p:txBody>
          <a:bodyPr/>
          <a:lstStyle/>
          <a:p>
            <a:r>
              <a:rPr lang="en-IE" dirty="0"/>
              <a:t>An overview of how complexity theory can guide public management practice</a:t>
            </a:r>
          </a:p>
        </p:txBody>
      </p:sp>
      <p:sp>
        <p:nvSpPr>
          <p:cNvPr id="4" name="Text Placeholder 3">
            <a:extLst>
              <a:ext uri="{FF2B5EF4-FFF2-40B4-BE49-F238E27FC236}">
                <a16:creationId xmlns:a16="http://schemas.microsoft.com/office/drawing/2014/main" id="{932F52DE-ADC4-4C14-9DBD-C314F8C893DA}"/>
              </a:ext>
            </a:extLst>
          </p:cNvPr>
          <p:cNvSpPr>
            <a:spLocks noGrp="1"/>
          </p:cNvSpPr>
          <p:nvPr>
            <p:ph type="body" sz="quarter" idx="10"/>
          </p:nvPr>
        </p:nvSpPr>
        <p:spPr>
          <a:xfrm>
            <a:off x="2238497" y="3513899"/>
            <a:ext cx="6511493" cy="478238"/>
          </a:xfrm>
        </p:spPr>
        <p:txBody>
          <a:bodyPr/>
          <a:lstStyle/>
          <a:p>
            <a:pPr algn="r"/>
            <a:r>
              <a:rPr lang="en-IE" dirty="0"/>
              <a:t>UNESCO Child &amp; Family Research Centre Lunchtime Webinar  26 April 2023</a:t>
            </a:r>
          </a:p>
          <a:p>
            <a:pPr algn="r"/>
            <a:r>
              <a:rPr lang="en-IE" dirty="0"/>
              <a:t>Prof. ML Rhodes</a:t>
            </a:r>
          </a:p>
          <a:p>
            <a:endParaRPr lang="en-IE" dirty="0"/>
          </a:p>
        </p:txBody>
      </p:sp>
    </p:spTree>
    <p:extLst>
      <p:ext uri="{BB962C8B-B14F-4D97-AF65-F5344CB8AC3E}">
        <p14:creationId xmlns:p14="http://schemas.microsoft.com/office/powerpoint/2010/main" val="2876955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48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62D9-87F0-D09E-ABF3-192A1051AE4D}"/>
              </a:ext>
            </a:extLst>
          </p:cNvPr>
          <p:cNvSpPr>
            <a:spLocks noGrp="1"/>
          </p:cNvSpPr>
          <p:nvPr>
            <p:ph type="title"/>
          </p:nvPr>
        </p:nvSpPr>
        <p:spPr>
          <a:xfrm>
            <a:off x="508572" y="729923"/>
            <a:ext cx="7500939" cy="421200"/>
          </a:xfrm>
        </p:spPr>
        <p:txBody>
          <a:bodyPr/>
          <a:lstStyle/>
          <a:p>
            <a:r>
              <a:rPr lang="en-GB" dirty="0"/>
              <a:t>Overview agenda</a:t>
            </a:r>
          </a:p>
        </p:txBody>
      </p:sp>
      <p:sp>
        <p:nvSpPr>
          <p:cNvPr id="3" name="Text Placeholder 2">
            <a:extLst>
              <a:ext uri="{FF2B5EF4-FFF2-40B4-BE49-F238E27FC236}">
                <a16:creationId xmlns:a16="http://schemas.microsoft.com/office/drawing/2014/main" id="{3758C647-E662-2FB0-1520-F75FDA0EC09B}"/>
              </a:ext>
            </a:extLst>
          </p:cNvPr>
          <p:cNvSpPr>
            <a:spLocks noGrp="1"/>
          </p:cNvSpPr>
          <p:nvPr>
            <p:ph type="body" sz="quarter" idx="10"/>
          </p:nvPr>
        </p:nvSpPr>
        <p:spPr>
          <a:xfrm>
            <a:off x="821531" y="1564131"/>
            <a:ext cx="7500938" cy="2144839"/>
          </a:xfrm>
        </p:spPr>
        <p:txBody>
          <a:bodyPr/>
          <a:lstStyle/>
          <a:p>
            <a:r>
              <a:rPr lang="en-GB" dirty="0"/>
              <a:t>Why adopt a complexity perspective?</a:t>
            </a:r>
          </a:p>
          <a:p>
            <a:r>
              <a:rPr lang="en-GB" dirty="0"/>
              <a:t>Framework for complex systems analysis in public management</a:t>
            </a:r>
          </a:p>
          <a:p>
            <a:r>
              <a:rPr lang="en-GB" dirty="0"/>
              <a:t>Insights for managers, leaders and policy-makers  in complex public services</a:t>
            </a:r>
          </a:p>
        </p:txBody>
      </p:sp>
    </p:spTree>
    <p:extLst>
      <p:ext uri="{BB962C8B-B14F-4D97-AF65-F5344CB8AC3E}">
        <p14:creationId xmlns:p14="http://schemas.microsoft.com/office/powerpoint/2010/main" val="123935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0B4240-746F-EC46-9184-DA93DCB65F0B}"/>
              </a:ext>
            </a:extLst>
          </p:cNvPr>
          <p:cNvPicPr>
            <a:picLocks noChangeAspect="1"/>
          </p:cNvPicPr>
          <p:nvPr/>
        </p:nvPicPr>
        <p:blipFill>
          <a:blip r:embed="rId3"/>
          <a:stretch>
            <a:fillRect/>
          </a:stretch>
        </p:blipFill>
        <p:spPr>
          <a:xfrm>
            <a:off x="598302" y="1498107"/>
            <a:ext cx="4939727" cy="2908112"/>
          </a:xfrm>
          <a:prstGeom prst="rect">
            <a:avLst/>
          </a:prstGeom>
          <a:noFill/>
        </p:spPr>
      </p:pic>
      <p:sp>
        <p:nvSpPr>
          <p:cNvPr id="3" name="Text Placeholder 2">
            <a:extLst>
              <a:ext uri="{FF2B5EF4-FFF2-40B4-BE49-F238E27FC236}">
                <a16:creationId xmlns:a16="http://schemas.microsoft.com/office/drawing/2014/main" id="{3758C647-E662-2FB0-1520-F75FDA0EC09B}"/>
              </a:ext>
            </a:extLst>
          </p:cNvPr>
          <p:cNvSpPr>
            <a:spLocks noGrp="1"/>
          </p:cNvSpPr>
          <p:nvPr>
            <p:ph sz="half" idx="2"/>
          </p:nvPr>
        </p:nvSpPr>
        <p:spPr>
          <a:xfrm>
            <a:off x="531588" y="1168347"/>
            <a:ext cx="7603476" cy="421200"/>
          </a:xfrm>
        </p:spPr>
        <p:txBody>
          <a:bodyPr>
            <a:normAutofit/>
          </a:bodyPr>
          <a:lstStyle/>
          <a:p>
            <a:r>
              <a:rPr lang="en-GB" b="1" dirty="0"/>
              <a:t>Beginning in 1980s:  “New Public Management” rolls out:</a:t>
            </a:r>
          </a:p>
        </p:txBody>
      </p:sp>
      <p:sp>
        <p:nvSpPr>
          <p:cNvPr id="2" name="Title 1">
            <a:extLst>
              <a:ext uri="{FF2B5EF4-FFF2-40B4-BE49-F238E27FC236}">
                <a16:creationId xmlns:a16="http://schemas.microsoft.com/office/drawing/2014/main" id="{6EF262D9-87F0-D09E-ABF3-192A1051AE4D}"/>
              </a:ext>
            </a:extLst>
          </p:cNvPr>
          <p:cNvSpPr>
            <a:spLocks noGrp="1"/>
          </p:cNvSpPr>
          <p:nvPr>
            <p:ph type="title"/>
          </p:nvPr>
        </p:nvSpPr>
        <p:spPr>
          <a:xfrm>
            <a:off x="424566" y="511208"/>
            <a:ext cx="7500939" cy="421200"/>
          </a:xfrm>
        </p:spPr>
        <p:txBody>
          <a:bodyPr anchor="t">
            <a:noAutofit/>
          </a:bodyPr>
          <a:lstStyle/>
          <a:p>
            <a:r>
              <a:rPr lang="en-GB" dirty="0"/>
              <a:t>Coming around to complexity theory (1):</a:t>
            </a:r>
          </a:p>
        </p:txBody>
      </p:sp>
      <p:sp>
        <p:nvSpPr>
          <p:cNvPr id="18" name="Rectangle 3">
            <a:extLst>
              <a:ext uri="{FF2B5EF4-FFF2-40B4-BE49-F238E27FC236}">
                <a16:creationId xmlns:a16="http://schemas.microsoft.com/office/drawing/2014/main" id="{09C39559-D162-6B4B-8B00-B568E4C03FD8}"/>
              </a:ext>
            </a:extLst>
          </p:cNvPr>
          <p:cNvSpPr txBox="1">
            <a:spLocks noChangeArrowheads="1"/>
          </p:cNvSpPr>
          <p:nvPr/>
        </p:nvSpPr>
        <p:spPr>
          <a:xfrm>
            <a:off x="5950839" y="1787401"/>
            <a:ext cx="2670717" cy="2072701"/>
          </a:xfrm>
          <a:prstGeom prst="rect">
            <a:avLst/>
          </a:prstGeom>
        </p:spPr>
        <p:txBody>
          <a:bodyPr vert="horz" lIns="0" tIns="0" rIns="0" bIns="0" rtlCol="0">
            <a:noAutofit/>
          </a:bodyPr>
          <a:lstStyle>
            <a:lvl1pPr marL="0" indent="0" algn="l" defTabSz="914400" rtl="0" eaLnBrk="1" latinLnBrk="0" hangingPunct="1">
              <a:spcBef>
                <a:spcPts val="1417"/>
              </a:spcBef>
              <a:buClr>
                <a:schemeClr val="accent3"/>
              </a:buClr>
              <a:buFont typeface="Arial" pitchFamily="34" charset="0"/>
              <a:buNone/>
              <a:defRPr sz="2000" b="0" kern="1200">
                <a:solidFill>
                  <a:schemeClr val="tx1"/>
                </a:solidFill>
                <a:latin typeface="Source Sans Pro"/>
                <a:ea typeface="+mn-ea"/>
                <a:cs typeface="+mn-cs"/>
              </a:defRPr>
            </a:lvl1pPr>
            <a:lvl2pPr marL="317500" indent="-317500"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2pPr>
            <a:lvl3pPr marL="568325" indent="-222250"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3pPr>
            <a:lvl4pPr marL="784225" indent="-201613" algn="l" defTabSz="914400" rtl="0" eaLnBrk="1" latinLnBrk="0" hangingPunct="1">
              <a:spcBef>
                <a:spcPts val="1134"/>
              </a:spcBef>
              <a:buClr>
                <a:schemeClr val="accent3"/>
              </a:buClr>
              <a:buFont typeface="Minion Pro" pitchFamily="18" charset="0"/>
              <a:buChar char="‒"/>
              <a:defRPr sz="2000" kern="1200">
                <a:solidFill>
                  <a:schemeClr val="tx1"/>
                </a:solidFill>
                <a:latin typeface="Source Sans Pro"/>
                <a:ea typeface="+mn-ea"/>
                <a:cs typeface="+mn-cs"/>
              </a:defRPr>
            </a:lvl4pPr>
            <a:lvl5pPr marL="1000125" indent="-185738"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ct val="50000"/>
              </a:spcBef>
            </a:pPr>
            <a:r>
              <a:rPr lang="en-GB" altLang="en-US" sz="1400" dirty="0"/>
              <a:t>Expanded role of private and non-profit sectors in service delivery; Public sector as coordinator / network manager;</a:t>
            </a:r>
          </a:p>
          <a:p>
            <a:pPr>
              <a:lnSpc>
                <a:spcPct val="80000"/>
              </a:lnSpc>
              <a:spcBef>
                <a:spcPct val="50000"/>
              </a:spcBef>
            </a:pPr>
            <a:r>
              <a:rPr lang="en-GB" altLang="en-US" sz="1400" dirty="0"/>
              <a:t>New forms of democratic participation in public decision-making; </a:t>
            </a:r>
          </a:p>
          <a:p>
            <a:pPr>
              <a:lnSpc>
                <a:spcPct val="80000"/>
              </a:lnSpc>
              <a:spcBef>
                <a:spcPct val="50000"/>
              </a:spcBef>
            </a:pPr>
            <a:r>
              <a:rPr lang="en-GB" altLang="en-US" sz="1400" dirty="0"/>
              <a:t>The academic discipline of public administration is “drifting and largely ignored” (Weber 2005)</a:t>
            </a:r>
          </a:p>
        </p:txBody>
      </p:sp>
    </p:spTree>
    <p:extLst>
      <p:ext uri="{BB962C8B-B14F-4D97-AF65-F5344CB8AC3E}">
        <p14:creationId xmlns:p14="http://schemas.microsoft.com/office/powerpoint/2010/main" val="100986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62D9-87F0-D09E-ABF3-192A1051AE4D}"/>
              </a:ext>
            </a:extLst>
          </p:cNvPr>
          <p:cNvSpPr>
            <a:spLocks noGrp="1"/>
          </p:cNvSpPr>
          <p:nvPr>
            <p:ph type="title"/>
          </p:nvPr>
        </p:nvSpPr>
        <p:spPr>
          <a:xfrm>
            <a:off x="417132" y="620195"/>
            <a:ext cx="7500939" cy="421200"/>
          </a:xfrm>
        </p:spPr>
        <p:txBody>
          <a:bodyPr/>
          <a:lstStyle/>
          <a:p>
            <a:r>
              <a:rPr lang="en-GB" dirty="0"/>
              <a:t>Coming around to complexity theory (2): </a:t>
            </a:r>
          </a:p>
        </p:txBody>
      </p:sp>
      <p:sp>
        <p:nvSpPr>
          <p:cNvPr id="3" name="Text Placeholder 2">
            <a:extLst>
              <a:ext uri="{FF2B5EF4-FFF2-40B4-BE49-F238E27FC236}">
                <a16:creationId xmlns:a16="http://schemas.microsoft.com/office/drawing/2014/main" id="{3758C647-E662-2FB0-1520-F75FDA0EC09B}"/>
              </a:ext>
            </a:extLst>
          </p:cNvPr>
          <p:cNvSpPr>
            <a:spLocks noGrp="1"/>
          </p:cNvSpPr>
          <p:nvPr>
            <p:ph type="body" sz="quarter" idx="10"/>
          </p:nvPr>
        </p:nvSpPr>
        <p:spPr>
          <a:xfrm>
            <a:off x="1119657" y="1716499"/>
            <a:ext cx="7500938" cy="2739571"/>
          </a:xfrm>
        </p:spPr>
        <p:txBody>
          <a:bodyPr/>
          <a:lstStyle/>
          <a:p>
            <a:r>
              <a:rPr lang="en-GB" dirty="0"/>
              <a:t>Technological change speeds up and creates opportunities &amp; threats</a:t>
            </a:r>
          </a:p>
          <a:p>
            <a:r>
              <a:rPr lang="en-GB" dirty="0"/>
              <a:t>“Wicked Problems” seem unsolvable</a:t>
            </a:r>
          </a:p>
          <a:p>
            <a:r>
              <a:rPr lang="en-GB" dirty="0"/>
              <a:t>Unanticipated outcomes keep arising</a:t>
            </a:r>
          </a:p>
          <a:p>
            <a:r>
              <a:rPr lang="en-GB" dirty="0"/>
              <a:t>Theories of human behaviour emerge that appear to map onto biological / physical models of complex systems</a:t>
            </a:r>
          </a:p>
          <a:p>
            <a:endParaRPr lang="en-GB" dirty="0"/>
          </a:p>
        </p:txBody>
      </p:sp>
      <p:sp>
        <p:nvSpPr>
          <p:cNvPr id="4" name="Text Placeholder 2">
            <a:extLst>
              <a:ext uri="{FF2B5EF4-FFF2-40B4-BE49-F238E27FC236}">
                <a16:creationId xmlns:a16="http://schemas.microsoft.com/office/drawing/2014/main" id="{16AE4FC1-A354-6E42-A021-D56CA54FF686}"/>
              </a:ext>
            </a:extLst>
          </p:cNvPr>
          <p:cNvSpPr txBox="1">
            <a:spLocks/>
          </p:cNvSpPr>
          <p:nvPr/>
        </p:nvSpPr>
        <p:spPr>
          <a:xfrm>
            <a:off x="531588" y="1168347"/>
            <a:ext cx="7603476" cy="421200"/>
          </a:xfrm>
          <a:prstGeom prst="rect">
            <a:avLst/>
          </a:prstGeom>
        </p:spPr>
        <p:txBody>
          <a:bodyPr>
            <a:normAutofit/>
          </a:bodyPr>
          <a:lstStyle>
            <a:lvl1pPr marL="0" indent="0" algn="l" defTabSz="914400" rtl="0" eaLnBrk="1" latinLnBrk="0" hangingPunct="1">
              <a:spcBef>
                <a:spcPts val="1417"/>
              </a:spcBef>
              <a:buClr>
                <a:schemeClr val="accent3"/>
              </a:buClr>
              <a:buFont typeface="Arial" pitchFamily="34" charset="0"/>
              <a:buNone/>
              <a:defRPr sz="2000" b="0" kern="1200">
                <a:solidFill>
                  <a:schemeClr val="tx1"/>
                </a:solidFill>
                <a:latin typeface="Source Sans Pro"/>
                <a:ea typeface="+mn-ea"/>
                <a:cs typeface="+mn-cs"/>
              </a:defRPr>
            </a:lvl1pPr>
            <a:lvl2pPr marL="317500" indent="-317500"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2pPr>
            <a:lvl3pPr marL="568325" indent="-222250"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3pPr>
            <a:lvl4pPr marL="784225" indent="-201613" algn="l" defTabSz="914400" rtl="0" eaLnBrk="1" latinLnBrk="0" hangingPunct="1">
              <a:spcBef>
                <a:spcPts val="1134"/>
              </a:spcBef>
              <a:buClr>
                <a:schemeClr val="accent3"/>
              </a:buClr>
              <a:buFont typeface="Minion Pro" pitchFamily="18" charset="0"/>
              <a:buChar char="‒"/>
              <a:defRPr sz="2000" kern="1200">
                <a:solidFill>
                  <a:schemeClr val="tx1"/>
                </a:solidFill>
                <a:latin typeface="Source Sans Pro"/>
                <a:ea typeface="+mn-ea"/>
                <a:cs typeface="+mn-cs"/>
              </a:defRPr>
            </a:lvl4pPr>
            <a:lvl5pPr marL="1000125" indent="-185738"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t>In the meantime – the world keeps on going:</a:t>
            </a:r>
          </a:p>
        </p:txBody>
      </p:sp>
    </p:spTree>
    <p:extLst>
      <p:ext uri="{BB962C8B-B14F-4D97-AF65-F5344CB8AC3E}">
        <p14:creationId xmlns:p14="http://schemas.microsoft.com/office/powerpoint/2010/main" val="1386123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62D9-87F0-D09E-ABF3-192A1051AE4D}"/>
              </a:ext>
            </a:extLst>
          </p:cNvPr>
          <p:cNvSpPr>
            <a:spLocks noGrp="1"/>
          </p:cNvSpPr>
          <p:nvPr>
            <p:ph type="title"/>
          </p:nvPr>
        </p:nvSpPr>
        <p:spPr>
          <a:xfrm>
            <a:off x="417132" y="620195"/>
            <a:ext cx="7500939" cy="421200"/>
          </a:xfrm>
        </p:spPr>
        <p:txBody>
          <a:bodyPr/>
          <a:lstStyle/>
          <a:p>
            <a:r>
              <a:rPr lang="en-GB" dirty="0"/>
              <a:t>Coming around to complexity theory (3): </a:t>
            </a:r>
          </a:p>
        </p:txBody>
      </p:sp>
      <p:sp>
        <p:nvSpPr>
          <p:cNvPr id="4" name="Text Placeholder 2">
            <a:extLst>
              <a:ext uri="{FF2B5EF4-FFF2-40B4-BE49-F238E27FC236}">
                <a16:creationId xmlns:a16="http://schemas.microsoft.com/office/drawing/2014/main" id="{969AD14E-58FF-6544-883C-4770C6E7D1EA}"/>
              </a:ext>
            </a:extLst>
          </p:cNvPr>
          <p:cNvSpPr txBox="1">
            <a:spLocks/>
          </p:cNvSpPr>
          <p:nvPr/>
        </p:nvSpPr>
        <p:spPr>
          <a:xfrm>
            <a:off x="531588" y="1168347"/>
            <a:ext cx="7603476" cy="421200"/>
          </a:xfrm>
          <a:prstGeom prst="rect">
            <a:avLst/>
          </a:prstGeom>
        </p:spPr>
        <p:txBody>
          <a:bodyPr>
            <a:normAutofit/>
          </a:bodyPr>
          <a:lstStyle>
            <a:lvl1pPr marL="0" indent="0" algn="l" defTabSz="914400" rtl="0" eaLnBrk="1" latinLnBrk="0" hangingPunct="1">
              <a:spcBef>
                <a:spcPts val="1417"/>
              </a:spcBef>
              <a:buClr>
                <a:schemeClr val="accent3"/>
              </a:buClr>
              <a:buFont typeface="Arial" pitchFamily="34" charset="0"/>
              <a:buNone/>
              <a:defRPr sz="2000" b="0" kern="1200">
                <a:solidFill>
                  <a:schemeClr val="tx1"/>
                </a:solidFill>
                <a:latin typeface="Source Sans Pro"/>
                <a:ea typeface="+mn-ea"/>
                <a:cs typeface="+mn-cs"/>
              </a:defRPr>
            </a:lvl1pPr>
            <a:lvl2pPr marL="317500" indent="-317500"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2pPr>
            <a:lvl3pPr marL="568325" indent="-222250"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3pPr>
            <a:lvl4pPr marL="784225" indent="-201613" algn="l" defTabSz="914400" rtl="0" eaLnBrk="1" latinLnBrk="0" hangingPunct="1">
              <a:spcBef>
                <a:spcPts val="1134"/>
              </a:spcBef>
              <a:buClr>
                <a:schemeClr val="accent3"/>
              </a:buClr>
              <a:buFont typeface="Minion Pro" pitchFamily="18" charset="0"/>
              <a:buChar char="‒"/>
              <a:defRPr sz="2000" kern="1200">
                <a:solidFill>
                  <a:schemeClr val="tx1"/>
                </a:solidFill>
                <a:latin typeface="Source Sans Pro"/>
                <a:ea typeface="+mn-ea"/>
                <a:cs typeface="+mn-cs"/>
              </a:defRPr>
            </a:lvl4pPr>
            <a:lvl5pPr marL="1000125" indent="-185738"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t>What does complex systems theory provide?</a:t>
            </a:r>
          </a:p>
        </p:txBody>
      </p:sp>
      <p:sp>
        <p:nvSpPr>
          <p:cNvPr id="6" name="Text Placeholder 5">
            <a:extLst>
              <a:ext uri="{FF2B5EF4-FFF2-40B4-BE49-F238E27FC236}">
                <a16:creationId xmlns:a16="http://schemas.microsoft.com/office/drawing/2014/main" id="{11715DBE-283B-5F4F-8B57-6007BE64052F}"/>
              </a:ext>
            </a:extLst>
          </p:cNvPr>
          <p:cNvSpPr>
            <a:spLocks noGrp="1"/>
          </p:cNvSpPr>
          <p:nvPr>
            <p:ph type="body" sz="quarter" idx="10"/>
          </p:nvPr>
        </p:nvSpPr>
        <p:spPr>
          <a:xfrm>
            <a:off x="945689" y="1695638"/>
            <a:ext cx="7795975" cy="2806806"/>
          </a:xfrm>
        </p:spPr>
        <p:txBody>
          <a:bodyPr/>
          <a:lstStyle/>
          <a:p>
            <a:r>
              <a:rPr lang="en-US" dirty="0"/>
              <a:t>Incorporation of multiple actors with different characteristics / objectives;</a:t>
            </a:r>
          </a:p>
          <a:p>
            <a:r>
              <a:rPr lang="en-US" dirty="0"/>
              <a:t>The potential for actors to adapt to changes in the environment and to each other;</a:t>
            </a:r>
          </a:p>
          <a:p>
            <a:r>
              <a:rPr lang="en-US" dirty="0" err="1"/>
              <a:t>Recognised</a:t>
            </a:r>
            <a:r>
              <a:rPr lang="en-US" dirty="0"/>
              <a:t> patterns in systems </a:t>
            </a:r>
            <a:r>
              <a:rPr lang="en-US" dirty="0" err="1"/>
              <a:t>behaviour</a:t>
            </a:r>
            <a:r>
              <a:rPr lang="en-US" dirty="0"/>
              <a:t> (e.g., emergence, path-dependency, etc.);</a:t>
            </a:r>
          </a:p>
          <a:p>
            <a:r>
              <a:rPr lang="en-US" dirty="0"/>
              <a:t>New modeling and analytic frameworks.</a:t>
            </a:r>
          </a:p>
        </p:txBody>
      </p:sp>
    </p:spTree>
    <p:extLst>
      <p:ext uri="{BB962C8B-B14F-4D97-AF65-F5344CB8AC3E}">
        <p14:creationId xmlns:p14="http://schemas.microsoft.com/office/powerpoint/2010/main" val="313984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62D9-87F0-D09E-ABF3-192A1051AE4D}"/>
              </a:ext>
            </a:extLst>
          </p:cNvPr>
          <p:cNvSpPr>
            <a:spLocks noGrp="1"/>
          </p:cNvSpPr>
          <p:nvPr>
            <p:ph type="title"/>
          </p:nvPr>
        </p:nvSpPr>
        <p:spPr>
          <a:xfrm>
            <a:off x="417132" y="620195"/>
            <a:ext cx="8351964" cy="421200"/>
          </a:xfrm>
        </p:spPr>
        <p:txBody>
          <a:bodyPr/>
          <a:lstStyle/>
          <a:p>
            <a:r>
              <a:rPr lang="en-GB" sz="2400" dirty="0"/>
              <a:t>Frameworks for complex systems analysis in public </a:t>
            </a:r>
            <a:r>
              <a:rPr lang="en-GB" sz="2400" dirty="0" err="1"/>
              <a:t>mgmt</a:t>
            </a:r>
            <a:r>
              <a:rPr lang="en-GB" sz="2400" dirty="0"/>
              <a:t> (1):</a:t>
            </a:r>
          </a:p>
        </p:txBody>
      </p:sp>
      <p:sp>
        <p:nvSpPr>
          <p:cNvPr id="5" name="Text Placeholder 4">
            <a:extLst>
              <a:ext uri="{FF2B5EF4-FFF2-40B4-BE49-F238E27FC236}">
                <a16:creationId xmlns:a16="http://schemas.microsoft.com/office/drawing/2014/main" id="{15E0DFCA-4F01-1947-8E23-4A3009FE8C2C}"/>
              </a:ext>
            </a:extLst>
          </p:cNvPr>
          <p:cNvSpPr>
            <a:spLocks noGrp="1"/>
          </p:cNvSpPr>
          <p:nvPr>
            <p:ph type="body" sz="quarter" idx="10"/>
          </p:nvPr>
        </p:nvSpPr>
        <p:spPr>
          <a:xfrm>
            <a:off x="499428" y="1133280"/>
            <a:ext cx="6129972" cy="303623"/>
          </a:xfrm>
        </p:spPr>
        <p:txBody>
          <a:bodyPr/>
          <a:lstStyle/>
          <a:p>
            <a:r>
              <a:rPr lang="en-US" sz="1200" dirty="0"/>
              <a:t>HEA funded research in ROI/HI cases in urban development and ICT in healthcare (2004-2007):</a:t>
            </a:r>
          </a:p>
        </p:txBody>
      </p:sp>
      <p:pic>
        <p:nvPicPr>
          <p:cNvPr id="8" name="Picture 7" descr="Diagram&#10;&#10;Description automatically generated">
            <a:extLst>
              <a:ext uri="{FF2B5EF4-FFF2-40B4-BE49-F238E27FC236}">
                <a16:creationId xmlns:a16="http://schemas.microsoft.com/office/drawing/2014/main" id="{0D2D2FD6-7E6F-0142-93A0-208B84F00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51" y="1372895"/>
            <a:ext cx="5826548" cy="2982261"/>
          </a:xfrm>
          <a:prstGeom prst="rect">
            <a:avLst/>
          </a:prstGeom>
        </p:spPr>
      </p:pic>
      <p:sp>
        <p:nvSpPr>
          <p:cNvPr id="9" name="TextBox 8">
            <a:extLst>
              <a:ext uri="{FF2B5EF4-FFF2-40B4-BE49-F238E27FC236}">
                <a16:creationId xmlns:a16="http://schemas.microsoft.com/office/drawing/2014/main" id="{89DD1E6C-12E0-454E-BB68-4E462C5DA2E7}"/>
              </a:ext>
            </a:extLst>
          </p:cNvPr>
          <p:cNvSpPr txBox="1"/>
          <p:nvPr/>
        </p:nvSpPr>
        <p:spPr>
          <a:xfrm>
            <a:off x="4904613" y="4078157"/>
            <a:ext cx="3755965" cy="276999"/>
          </a:xfrm>
          <a:prstGeom prst="rect">
            <a:avLst/>
          </a:prstGeom>
          <a:noFill/>
        </p:spPr>
        <p:txBody>
          <a:bodyPr wrap="none" rtlCol="0">
            <a:spAutoFit/>
          </a:bodyPr>
          <a:lstStyle/>
          <a:p>
            <a:r>
              <a:rPr lang="en-US" sz="1200" b="1" dirty="0"/>
              <a:t>CAS: the 6+4 Analytical Framework (Rhodes et al 2011)  </a:t>
            </a:r>
          </a:p>
        </p:txBody>
      </p:sp>
    </p:spTree>
    <p:extLst>
      <p:ext uri="{BB962C8B-B14F-4D97-AF65-F5344CB8AC3E}">
        <p14:creationId xmlns:p14="http://schemas.microsoft.com/office/powerpoint/2010/main" val="182001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62D9-87F0-D09E-ABF3-192A1051AE4D}"/>
              </a:ext>
            </a:extLst>
          </p:cNvPr>
          <p:cNvSpPr>
            <a:spLocks noGrp="1"/>
          </p:cNvSpPr>
          <p:nvPr>
            <p:ph type="title"/>
          </p:nvPr>
        </p:nvSpPr>
        <p:spPr>
          <a:xfrm>
            <a:off x="484632" y="501287"/>
            <a:ext cx="8351964" cy="421200"/>
          </a:xfrm>
        </p:spPr>
        <p:txBody>
          <a:bodyPr/>
          <a:lstStyle/>
          <a:p>
            <a:r>
              <a:rPr lang="en-GB" dirty="0"/>
              <a:t>Insights for managers:</a:t>
            </a:r>
          </a:p>
        </p:txBody>
      </p:sp>
      <p:sp>
        <p:nvSpPr>
          <p:cNvPr id="9" name="TextBox 8">
            <a:extLst>
              <a:ext uri="{FF2B5EF4-FFF2-40B4-BE49-F238E27FC236}">
                <a16:creationId xmlns:a16="http://schemas.microsoft.com/office/drawing/2014/main" id="{89DD1E6C-12E0-454E-BB68-4E462C5DA2E7}"/>
              </a:ext>
            </a:extLst>
          </p:cNvPr>
          <p:cNvSpPr txBox="1"/>
          <p:nvPr/>
        </p:nvSpPr>
        <p:spPr>
          <a:xfrm>
            <a:off x="484632" y="934709"/>
            <a:ext cx="1694695" cy="246221"/>
          </a:xfrm>
          <a:prstGeom prst="rect">
            <a:avLst/>
          </a:prstGeom>
          <a:noFill/>
        </p:spPr>
        <p:txBody>
          <a:bodyPr wrap="none" rtlCol="0">
            <a:spAutoFit/>
          </a:bodyPr>
          <a:lstStyle/>
          <a:p>
            <a:r>
              <a:rPr lang="en-US" sz="1000" b="1" dirty="0"/>
              <a:t>Chap. 9 (Rhodes et al 2011)  </a:t>
            </a:r>
          </a:p>
        </p:txBody>
      </p:sp>
      <p:sp>
        <p:nvSpPr>
          <p:cNvPr id="7" name="Text Placeholder 5">
            <a:extLst>
              <a:ext uri="{FF2B5EF4-FFF2-40B4-BE49-F238E27FC236}">
                <a16:creationId xmlns:a16="http://schemas.microsoft.com/office/drawing/2014/main" id="{9628CF8B-1002-E54B-87BE-CDCB4F21FA1D}"/>
              </a:ext>
            </a:extLst>
          </p:cNvPr>
          <p:cNvSpPr txBox="1">
            <a:spLocks/>
          </p:cNvSpPr>
          <p:nvPr/>
        </p:nvSpPr>
        <p:spPr>
          <a:xfrm>
            <a:off x="630295" y="1278874"/>
            <a:ext cx="8060638" cy="2806806"/>
          </a:xfrm>
          <a:prstGeom prst="rect">
            <a:avLst/>
          </a:prstGeom>
        </p:spPr>
        <p:txBody>
          <a:bodyPr vert="horz" lIns="0" tIns="0" rIns="0" bIns="0" rtlCol="0">
            <a:noAutofit/>
          </a:bodyPr>
          <a:lstStyle>
            <a:lvl1pPr marL="0" indent="0" algn="l" defTabSz="914400" rtl="0" eaLnBrk="1" latinLnBrk="0" hangingPunct="1">
              <a:spcBef>
                <a:spcPts val="1417"/>
              </a:spcBef>
              <a:buClr>
                <a:schemeClr val="accent3"/>
              </a:buClr>
              <a:buFont typeface="Arial" pitchFamily="34" charset="0"/>
              <a:buNone/>
              <a:defRPr sz="2000" b="0" kern="1200">
                <a:solidFill>
                  <a:schemeClr val="tx1"/>
                </a:solidFill>
                <a:latin typeface="Source Sans Pro"/>
                <a:ea typeface="+mn-ea"/>
                <a:cs typeface="+mn-cs"/>
              </a:defRPr>
            </a:lvl1pPr>
            <a:lvl2pPr marL="317500" indent="-317500"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2pPr>
            <a:lvl3pPr marL="568325" indent="-222250"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3pPr>
            <a:lvl4pPr marL="784225" indent="-201613" algn="l" defTabSz="914400" rtl="0" eaLnBrk="1" latinLnBrk="0" hangingPunct="1">
              <a:spcBef>
                <a:spcPts val="1134"/>
              </a:spcBef>
              <a:buClr>
                <a:schemeClr val="accent3"/>
              </a:buClr>
              <a:buFont typeface="Minion Pro" pitchFamily="18" charset="0"/>
              <a:buChar char="‒"/>
              <a:defRPr sz="2000" kern="1200">
                <a:solidFill>
                  <a:schemeClr val="tx1"/>
                </a:solidFill>
                <a:latin typeface="Source Sans Pro"/>
                <a:ea typeface="+mn-ea"/>
                <a:cs typeface="+mn-cs"/>
              </a:defRPr>
            </a:lvl4pPr>
            <a:lvl5pPr marL="1000125" indent="-185738"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Deciding on the </a:t>
            </a:r>
            <a:r>
              <a:rPr lang="en-US" sz="1800" b="1" dirty="0"/>
              <a:t>boundary</a:t>
            </a:r>
            <a:r>
              <a:rPr lang="en-US" sz="1800" dirty="0"/>
              <a:t> of the system* is non-trivial and has implications - not only for the resulting systems definition - but also for legitimacy with stakeholders;</a:t>
            </a:r>
          </a:p>
          <a:p>
            <a:r>
              <a:rPr lang="en-US" sz="1800" b="1" dirty="0"/>
              <a:t>Path-dependency </a:t>
            </a:r>
            <a:r>
              <a:rPr lang="en-US" sz="1800" dirty="0"/>
              <a:t>will shape the system’s characteristics and trajectory and initial conditions need to be taken into consideration when trying to create a ‘shared vision’ of appropriate interventions;</a:t>
            </a:r>
          </a:p>
          <a:p>
            <a:r>
              <a:rPr lang="en-US" sz="1800" dirty="0"/>
              <a:t>Private sector involvement may precipitate a </a:t>
            </a:r>
            <a:r>
              <a:rPr lang="en-US" sz="1800" b="1" dirty="0"/>
              <a:t>system bifurcation</a:t>
            </a:r>
            <a:r>
              <a:rPr lang="en-US" sz="1800" dirty="0"/>
              <a:t>; opening up new possibilities and/or creating major complications;</a:t>
            </a:r>
          </a:p>
          <a:p>
            <a:r>
              <a:rPr lang="en-US" sz="1800" dirty="0"/>
              <a:t>The presence of the </a:t>
            </a:r>
            <a:r>
              <a:rPr lang="en-US" sz="1800" b="1" dirty="0"/>
              <a:t>CAS dynamics </a:t>
            </a:r>
            <a:r>
              <a:rPr lang="en-US" sz="1800" dirty="0"/>
              <a:t>requires that managers engage in real-time analysis and remain flexible in order to adapt effectively to achieve outcomes.</a:t>
            </a:r>
          </a:p>
        </p:txBody>
      </p:sp>
      <p:sp>
        <p:nvSpPr>
          <p:cNvPr id="4" name="TextBox 3">
            <a:extLst>
              <a:ext uri="{FF2B5EF4-FFF2-40B4-BE49-F238E27FC236}">
                <a16:creationId xmlns:a16="http://schemas.microsoft.com/office/drawing/2014/main" id="{DA2F0429-E90A-7941-9B60-8067090F256D}"/>
              </a:ext>
            </a:extLst>
          </p:cNvPr>
          <p:cNvSpPr txBox="1"/>
          <p:nvPr/>
        </p:nvSpPr>
        <p:spPr>
          <a:xfrm>
            <a:off x="3396844" y="4638519"/>
            <a:ext cx="3653180" cy="276999"/>
          </a:xfrm>
          <a:prstGeom prst="rect">
            <a:avLst/>
          </a:prstGeom>
          <a:noFill/>
        </p:spPr>
        <p:txBody>
          <a:bodyPr wrap="none" rtlCol="0">
            <a:spAutoFit/>
          </a:bodyPr>
          <a:lstStyle/>
          <a:p>
            <a:r>
              <a:rPr lang="en-US" sz="1200" dirty="0"/>
              <a:t>*boundaries may be functional, physical or professional</a:t>
            </a:r>
          </a:p>
        </p:txBody>
      </p:sp>
    </p:spTree>
    <p:extLst>
      <p:ext uri="{BB962C8B-B14F-4D97-AF65-F5344CB8AC3E}">
        <p14:creationId xmlns:p14="http://schemas.microsoft.com/office/powerpoint/2010/main" val="50096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A9DE-DB3B-1846-A5C5-1ECE90CC3C18}"/>
              </a:ext>
            </a:extLst>
          </p:cNvPr>
          <p:cNvSpPr>
            <a:spLocks noGrp="1"/>
          </p:cNvSpPr>
          <p:nvPr>
            <p:ph type="title"/>
          </p:nvPr>
        </p:nvSpPr>
        <p:spPr>
          <a:xfrm>
            <a:off x="431999" y="642759"/>
            <a:ext cx="7500939" cy="421200"/>
          </a:xfrm>
        </p:spPr>
        <p:txBody>
          <a:bodyPr/>
          <a:lstStyle/>
          <a:p>
            <a:r>
              <a:rPr lang="en-US" dirty="0"/>
              <a:t>Insights for managing ‘outcomes’</a:t>
            </a:r>
          </a:p>
        </p:txBody>
      </p:sp>
      <p:sp>
        <p:nvSpPr>
          <p:cNvPr id="3" name="Text Placeholder 2">
            <a:extLst>
              <a:ext uri="{FF2B5EF4-FFF2-40B4-BE49-F238E27FC236}">
                <a16:creationId xmlns:a16="http://schemas.microsoft.com/office/drawing/2014/main" id="{16B77571-FA2C-1B4A-8F0B-6AA9AC8F458C}"/>
              </a:ext>
            </a:extLst>
          </p:cNvPr>
          <p:cNvSpPr>
            <a:spLocks noGrp="1"/>
          </p:cNvSpPr>
          <p:nvPr>
            <p:ph type="body" sz="quarter" idx="10"/>
          </p:nvPr>
        </p:nvSpPr>
        <p:spPr>
          <a:xfrm>
            <a:off x="1013555" y="1442340"/>
            <a:ext cx="7500938" cy="3449700"/>
          </a:xfrm>
        </p:spPr>
        <p:txBody>
          <a:bodyPr/>
          <a:lstStyle/>
          <a:p>
            <a:r>
              <a:rPr lang="en-US" sz="1800" dirty="0"/>
              <a:t>Measuring and managing outcomes (‘performance’) became a feature of public management as </a:t>
            </a:r>
            <a:r>
              <a:rPr lang="en-US" sz="1800" b="1" dirty="0"/>
              <a:t>part of NPM reforms of 1980s/1990s</a:t>
            </a:r>
            <a:r>
              <a:rPr lang="en-US" sz="1800" dirty="0"/>
              <a:t>;</a:t>
            </a:r>
          </a:p>
          <a:p>
            <a:r>
              <a:rPr lang="en-US" sz="1800" dirty="0"/>
              <a:t>While it is possible to measure outcomes in complex systems, it is </a:t>
            </a:r>
            <a:r>
              <a:rPr lang="en-US" sz="1800" b="1" dirty="0"/>
              <a:t>difficult to ‘control’ </a:t>
            </a:r>
            <a:r>
              <a:rPr lang="en-US" sz="1800" dirty="0"/>
              <a:t>these and equally </a:t>
            </a:r>
            <a:r>
              <a:rPr lang="en-US" sz="1800" b="1" dirty="0"/>
              <a:t>difficult to assess / allocate ‘accountability’</a:t>
            </a:r>
            <a:r>
              <a:rPr lang="en-US" sz="1800" dirty="0"/>
              <a:t>;</a:t>
            </a:r>
          </a:p>
          <a:p>
            <a:r>
              <a:rPr lang="en-US" sz="1800" dirty="0"/>
              <a:t>Outcomes for individuals will vary based on their needs; capabilities and beliefs – making </a:t>
            </a:r>
            <a:r>
              <a:rPr lang="en-US" sz="1800" b="1" dirty="0"/>
              <a:t>performance standardization challenging</a:t>
            </a:r>
            <a:r>
              <a:rPr lang="en-US" sz="1800" dirty="0"/>
              <a:t>;</a:t>
            </a:r>
          </a:p>
          <a:p>
            <a:r>
              <a:rPr lang="en-US" sz="1800" dirty="0"/>
              <a:t>Desired outcomes may </a:t>
            </a:r>
            <a:r>
              <a:rPr lang="en-US" sz="1800" b="1" dirty="0"/>
              <a:t>vary over time </a:t>
            </a:r>
            <a:r>
              <a:rPr lang="en-US" sz="1800" dirty="0"/>
              <a:t>as individuals, institutions and the environment change.</a:t>
            </a:r>
          </a:p>
        </p:txBody>
      </p:sp>
      <p:sp>
        <p:nvSpPr>
          <p:cNvPr id="5" name="TextBox 4">
            <a:extLst>
              <a:ext uri="{FF2B5EF4-FFF2-40B4-BE49-F238E27FC236}">
                <a16:creationId xmlns:a16="http://schemas.microsoft.com/office/drawing/2014/main" id="{76394041-7BBC-064A-A755-A984787255F8}"/>
              </a:ext>
            </a:extLst>
          </p:cNvPr>
          <p:cNvSpPr txBox="1"/>
          <p:nvPr/>
        </p:nvSpPr>
        <p:spPr>
          <a:xfrm>
            <a:off x="431999" y="1063959"/>
            <a:ext cx="1619354" cy="246221"/>
          </a:xfrm>
          <a:prstGeom prst="rect">
            <a:avLst/>
          </a:prstGeom>
          <a:noFill/>
        </p:spPr>
        <p:txBody>
          <a:bodyPr wrap="none" rtlCol="0">
            <a:spAutoFit/>
          </a:bodyPr>
          <a:lstStyle/>
          <a:p>
            <a:r>
              <a:rPr lang="en-US" sz="1000" b="1" dirty="0"/>
              <a:t>Chap. 8 (French et al 2021) </a:t>
            </a:r>
          </a:p>
        </p:txBody>
      </p:sp>
      <p:pic>
        <p:nvPicPr>
          <p:cNvPr id="6" name="Picture 5">
            <a:extLst>
              <a:ext uri="{FF2B5EF4-FFF2-40B4-BE49-F238E27FC236}">
                <a16:creationId xmlns:a16="http://schemas.microsoft.com/office/drawing/2014/main" id="{80F38ABD-AA48-A44A-B630-25FB5ED81416}"/>
              </a:ext>
            </a:extLst>
          </p:cNvPr>
          <p:cNvPicPr>
            <a:picLocks noChangeAspect="1"/>
          </p:cNvPicPr>
          <p:nvPr/>
        </p:nvPicPr>
        <p:blipFill>
          <a:blip r:embed="rId3"/>
          <a:stretch>
            <a:fillRect/>
          </a:stretch>
        </p:blipFill>
        <p:spPr>
          <a:xfrm>
            <a:off x="6677406" y="414701"/>
            <a:ext cx="1713566" cy="877316"/>
          </a:xfrm>
          <a:prstGeom prst="rect">
            <a:avLst/>
          </a:prstGeom>
        </p:spPr>
      </p:pic>
      <p:sp>
        <p:nvSpPr>
          <p:cNvPr id="7" name="Oval 6">
            <a:extLst>
              <a:ext uri="{FF2B5EF4-FFF2-40B4-BE49-F238E27FC236}">
                <a16:creationId xmlns:a16="http://schemas.microsoft.com/office/drawing/2014/main" id="{4CE07145-B9B8-5C4D-9C9F-0E92F372B54A}"/>
              </a:ext>
            </a:extLst>
          </p:cNvPr>
          <p:cNvSpPr/>
          <p:nvPr/>
        </p:nvSpPr>
        <p:spPr>
          <a:xfrm>
            <a:off x="7635240" y="414701"/>
            <a:ext cx="374904" cy="8773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11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62D9-87F0-D09E-ABF3-192A1051AE4D}"/>
              </a:ext>
            </a:extLst>
          </p:cNvPr>
          <p:cNvSpPr>
            <a:spLocks noGrp="1"/>
          </p:cNvSpPr>
          <p:nvPr>
            <p:ph type="title"/>
          </p:nvPr>
        </p:nvSpPr>
        <p:spPr>
          <a:xfrm>
            <a:off x="417132" y="620195"/>
            <a:ext cx="8351964" cy="421200"/>
          </a:xfrm>
        </p:spPr>
        <p:txBody>
          <a:bodyPr/>
          <a:lstStyle/>
          <a:p>
            <a:r>
              <a:rPr lang="en-GB" dirty="0"/>
              <a:t>Insights for policy-makers / leaders:</a:t>
            </a:r>
          </a:p>
        </p:txBody>
      </p:sp>
      <p:sp>
        <p:nvSpPr>
          <p:cNvPr id="6" name="Text Placeholder 5">
            <a:extLst>
              <a:ext uri="{FF2B5EF4-FFF2-40B4-BE49-F238E27FC236}">
                <a16:creationId xmlns:a16="http://schemas.microsoft.com/office/drawing/2014/main" id="{F586C4FF-B843-0D49-8396-A87B26A92F1C}"/>
              </a:ext>
            </a:extLst>
          </p:cNvPr>
          <p:cNvSpPr>
            <a:spLocks noGrp="1"/>
          </p:cNvSpPr>
          <p:nvPr>
            <p:ph type="body" sz="quarter" idx="10"/>
          </p:nvPr>
        </p:nvSpPr>
        <p:spPr>
          <a:xfrm>
            <a:off x="1912421" y="1614405"/>
            <a:ext cx="7088299" cy="2984805"/>
          </a:xfrm>
        </p:spPr>
        <p:txBody>
          <a:bodyPr/>
          <a:lstStyle/>
          <a:p>
            <a:pPr>
              <a:spcBef>
                <a:spcPts val="800"/>
              </a:spcBef>
            </a:pPr>
            <a:r>
              <a:rPr lang="en-US" sz="1800" dirty="0"/>
              <a:t>Boundary critique / boundary spanners</a:t>
            </a:r>
          </a:p>
          <a:p>
            <a:pPr>
              <a:spcBef>
                <a:spcPts val="800"/>
              </a:spcBef>
            </a:pPr>
            <a:r>
              <a:rPr lang="en-US" sz="1800" dirty="0"/>
              <a:t>Knowns; known-unknowns; </a:t>
            </a:r>
            <a:r>
              <a:rPr lang="en-US" sz="1800" i="1" dirty="0"/>
              <a:t>unknown-unknowns; confirmation bias</a:t>
            </a:r>
          </a:p>
          <a:p>
            <a:pPr>
              <a:spcBef>
                <a:spcPts val="800"/>
              </a:spcBef>
            </a:pPr>
            <a:r>
              <a:rPr lang="en-US" sz="1800" dirty="0"/>
              <a:t>Nudging, new actor introduction</a:t>
            </a:r>
          </a:p>
          <a:p>
            <a:pPr>
              <a:spcBef>
                <a:spcPts val="800"/>
              </a:spcBef>
            </a:pPr>
            <a:r>
              <a:rPr lang="en-US" sz="1800" dirty="0"/>
              <a:t>Real-time monitoring of outcomes and adaptive </a:t>
            </a:r>
            <a:r>
              <a:rPr lang="en-US" sz="1800" dirty="0" err="1"/>
              <a:t>behaviour</a:t>
            </a:r>
            <a:endParaRPr lang="en-US" sz="1800" dirty="0"/>
          </a:p>
          <a:p>
            <a:pPr>
              <a:spcBef>
                <a:spcPts val="800"/>
              </a:spcBef>
            </a:pPr>
            <a:r>
              <a:rPr lang="en-US" sz="1800" dirty="0"/>
              <a:t>Collective decision-making / shared accountability</a:t>
            </a:r>
          </a:p>
          <a:p>
            <a:pPr>
              <a:spcBef>
                <a:spcPts val="800"/>
              </a:spcBef>
            </a:pPr>
            <a:r>
              <a:rPr lang="en-US" sz="1800" dirty="0"/>
              <a:t>Attractors and performance ‘peaks’</a:t>
            </a:r>
          </a:p>
          <a:p>
            <a:pPr>
              <a:spcBef>
                <a:spcPts val="800"/>
              </a:spcBef>
            </a:pPr>
            <a:r>
              <a:rPr lang="en-US" sz="1800" dirty="0"/>
              <a:t>Complexity leadership practices</a:t>
            </a:r>
          </a:p>
        </p:txBody>
      </p:sp>
      <p:sp>
        <p:nvSpPr>
          <p:cNvPr id="8" name="Text Placeholder 2">
            <a:extLst>
              <a:ext uri="{FF2B5EF4-FFF2-40B4-BE49-F238E27FC236}">
                <a16:creationId xmlns:a16="http://schemas.microsoft.com/office/drawing/2014/main" id="{771D89A5-2186-8E4B-A671-7FFA93767E14}"/>
              </a:ext>
            </a:extLst>
          </p:cNvPr>
          <p:cNvSpPr txBox="1">
            <a:spLocks/>
          </p:cNvSpPr>
          <p:nvPr/>
        </p:nvSpPr>
        <p:spPr>
          <a:xfrm>
            <a:off x="417132" y="1117300"/>
            <a:ext cx="7603476" cy="421200"/>
          </a:xfrm>
          <a:prstGeom prst="rect">
            <a:avLst/>
          </a:prstGeom>
        </p:spPr>
        <p:txBody>
          <a:bodyPr>
            <a:normAutofit/>
          </a:bodyPr>
          <a:lstStyle>
            <a:lvl1pPr marL="0" indent="0" algn="l" defTabSz="914400" rtl="0" eaLnBrk="1" latinLnBrk="0" hangingPunct="1">
              <a:spcBef>
                <a:spcPts val="1417"/>
              </a:spcBef>
              <a:buClr>
                <a:schemeClr val="accent3"/>
              </a:buClr>
              <a:buFont typeface="Arial" pitchFamily="34" charset="0"/>
              <a:buNone/>
              <a:defRPr sz="2000" b="0" kern="1200">
                <a:solidFill>
                  <a:schemeClr val="tx1"/>
                </a:solidFill>
                <a:latin typeface="Source Sans Pro"/>
                <a:ea typeface="+mn-ea"/>
                <a:cs typeface="+mn-cs"/>
              </a:defRPr>
            </a:lvl1pPr>
            <a:lvl2pPr marL="317500" indent="-317500"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2pPr>
            <a:lvl3pPr marL="568325" indent="-222250"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3pPr>
            <a:lvl4pPr marL="784225" indent="-201613" algn="l" defTabSz="914400" rtl="0" eaLnBrk="1" latinLnBrk="0" hangingPunct="1">
              <a:spcBef>
                <a:spcPts val="1134"/>
              </a:spcBef>
              <a:buClr>
                <a:schemeClr val="accent3"/>
              </a:buClr>
              <a:buFont typeface="Minion Pro" pitchFamily="18" charset="0"/>
              <a:buChar char="‒"/>
              <a:defRPr sz="2000" kern="1200">
                <a:solidFill>
                  <a:schemeClr val="tx1"/>
                </a:solidFill>
                <a:latin typeface="Source Sans Pro"/>
                <a:ea typeface="+mn-ea"/>
                <a:cs typeface="+mn-cs"/>
              </a:defRPr>
            </a:lvl4pPr>
            <a:lvl5pPr marL="1000125" indent="-185738" algn="l" defTabSz="914400" rtl="0" eaLnBrk="1" latinLnBrk="0" hangingPunct="1">
              <a:spcBef>
                <a:spcPts val="1134"/>
              </a:spcBef>
              <a:buClr>
                <a:schemeClr val="accent3"/>
              </a:buClr>
              <a:buFont typeface="Arial" pitchFamily="34" charset="0"/>
              <a:buChar char="»"/>
              <a:defRPr sz="2000" kern="1200">
                <a:solidFill>
                  <a:schemeClr val="tx1"/>
                </a:solidFill>
                <a:latin typeface="Source Sans Pro"/>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t>Be aware of and/or adopt as appropriate:</a:t>
            </a:r>
          </a:p>
        </p:txBody>
      </p:sp>
      <p:sp>
        <p:nvSpPr>
          <p:cNvPr id="9" name="TextBox 8">
            <a:extLst>
              <a:ext uri="{FF2B5EF4-FFF2-40B4-BE49-F238E27FC236}">
                <a16:creationId xmlns:a16="http://schemas.microsoft.com/office/drawing/2014/main" id="{CC565C96-A377-5B4E-BECF-AACDB2DE5F1C}"/>
              </a:ext>
            </a:extLst>
          </p:cNvPr>
          <p:cNvSpPr txBox="1"/>
          <p:nvPr/>
        </p:nvSpPr>
        <p:spPr>
          <a:xfrm>
            <a:off x="5456570" y="4026200"/>
            <a:ext cx="3034805" cy="276999"/>
          </a:xfrm>
          <a:prstGeom prst="rect">
            <a:avLst/>
          </a:prstGeom>
          <a:noFill/>
        </p:spPr>
        <p:txBody>
          <a:bodyPr wrap="none" rtlCol="0">
            <a:spAutoFit/>
          </a:bodyPr>
          <a:lstStyle/>
          <a:p>
            <a:r>
              <a:rPr lang="en-US" sz="1200" b="1" dirty="0"/>
              <a:t>Murphy et al (2017); </a:t>
            </a:r>
            <a:r>
              <a:rPr lang="en-US" sz="1200" b="1" dirty="0" err="1"/>
              <a:t>Eppel</a:t>
            </a:r>
            <a:r>
              <a:rPr lang="en-US" sz="1200" b="1" dirty="0"/>
              <a:t> et al (2018, 2021)</a:t>
            </a:r>
          </a:p>
        </p:txBody>
      </p:sp>
    </p:spTree>
    <p:extLst>
      <p:ext uri="{BB962C8B-B14F-4D97-AF65-F5344CB8AC3E}">
        <p14:creationId xmlns:p14="http://schemas.microsoft.com/office/powerpoint/2010/main" val="3338355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theme1.xml><?xml version="1.0" encoding="utf-8"?>
<a:theme xmlns:a="http://schemas.openxmlformats.org/drawingml/2006/main" name="TCD_PPT_SourceSans_Option2a">
  <a:themeElements>
    <a:clrScheme name="Custom 16">
      <a:dk1>
        <a:srgbClr val="000000"/>
      </a:dk1>
      <a:lt1>
        <a:srgbClr val="FFFFFF"/>
      </a:lt1>
      <a:dk2>
        <a:srgbClr val="1F497D"/>
      </a:dk2>
      <a:lt2>
        <a:srgbClr val="EEECE1"/>
      </a:lt2>
      <a:accent1>
        <a:srgbClr val="4F81BD"/>
      </a:accent1>
      <a:accent2>
        <a:srgbClr val="C0504D"/>
      </a:accent2>
      <a:accent3>
        <a:srgbClr val="32D732"/>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75A8910BE96439DE0DF9E11241666" ma:contentTypeVersion="16" ma:contentTypeDescription="Create a new document." ma:contentTypeScope="" ma:versionID="0fd8efcc065a932de6c0e1e1fbc7eb76">
  <xsd:schema xmlns:xsd="http://www.w3.org/2001/XMLSchema" xmlns:xs="http://www.w3.org/2001/XMLSchema" xmlns:p="http://schemas.microsoft.com/office/2006/metadata/properties" xmlns:ns2="46c63c1b-e9dd-4bc8-9da6-eef92cc32f4e" xmlns:ns3="3c2ee6b7-b899-4b87-ada0-9b7c268649d3" targetNamespace="http://schemas.microsoft.com/office/2006/metadata/properties" ma:root="true" ma:fieldsID="c826ddfdc33a67396218c8172ef16aeb" ns2:_="" ns3:_="">
    <xsd:import namespace="46c63c1b-e9dd-4bc8-9da6-eef92cc32f4e"/>
    <xsd:import namespace="3c2ee6b7-b899-4b87-ada0-9b7c268649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63c1b-e9dd-4bc8-9da6-eef92cc32f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a59ab7c-8185-4cf6-9a41-b8cb086fe159}" ma:internalName="TaxCatchAll" ma:showField="CatchAllData" ma:web="46c63c1b-e9dd-4bc8-9da6-eef92cc32f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c2ee6b7-b899-4b87-ada0-9b7c268649d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c2ee6b7-b899-4b87-ada0-9b7c268649d3">
      <Terms xmlns="http://schemas.microsoft.com/office/infopath/2007/PartnerControls"/>
    </lcf76f155ced4ddcb4097134ff3c332f>
    <TaxCatchAll xmlns="46c63c1b-e9dd-4bc8-9da6-eef92cc32f4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1B21B8-BF2E-4534-8025-70F548CF39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c63c1b-e9dd-4bc8-9da6-eef92cc32f4e"/>
    <ds:schemaRef ds:uri="3c2ee6b7-b899-4b87-ada0-9b7c268649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A566B1-A50B-472D-BBAE-FB0AB0A9F00C}">
  <ds:schemaRefs>
    <ds:schemaRef ds:uri="http://schemas.microsoft.com/office/2006/metadata/properties"/>
    <ds:schemaRef ds:uri="http://schemas.microsoft.com/office/infopath/2007/PartnerControls"/>
    <ds:schemaRef ds:uri="3c2ee6b7-b899-4b87-ada0-9b7c268649d3"/>
    <ds:schemaRef ds:uri="46c63c1b-e9dd-4bc8-9da6-eef92cc32f4e"/>
  </ds:schemaRefs>
</ds:datastoreItem>
</file>

<file path=customXml/itemProps3.xml><?xml version="1.0" encoding="utf-8"?>
<ds:datastoreItem xmlns:ds="http://schemas.openxmlformats.org/officeDocument/2006/customXml" ds:itemID="{2E81522A-785D-4092-BBA6-03346CCE4F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510</TotalTime>
  <Words>1505</Words>
  <Application>Microsoft Macintosh PowerPoint</Application>
  <PresentationFormat>On-screen Show (16:9)</PresentationFormat>
  <Paragraphs>107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Lucida Grande</vt:lpstr>
      <vt:lpstr>Minion Pro</vt:lpstr>
      <vt:lpstr>Source Sans Pro</vt:lpstr>
      <vt:lpstr>Source Sans Pro Light</vt:lpstr>
      <vt:lpstr>TCD_PPT_SourceSans_Option2a</vt:lpstr>
      <vt:lpstr>Complexity Theory and Public Services </vt:lpstr>
      <vt:lpstr>Overview agenda</vt:lpstr>
      <vt:lpstr>Coming around to complexity theory (1):</vt:lpstr>
      <vt:lpstr>Coming around to complexity theory (2): </vt:lpstr>
      <vt:lpstr>Coming around to complexity theory (3): </vt:lpstr>
      <vt:lpstr>Frameworks for complex systems analysis in public mgmt (1):</vt:lpstr>
      <vt:lpstr>Insights for managers:</vt:lpstr>
      <vt:lpstr>Insights for managing ‘outcomes’</vt:lpstr>
      <vt:lpstr>Insights for policy-makers / leaders: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Complexity Theory and Public Services </dc:title>
  <dc:creator>Mary-Lee Rhodes</dc:creator>
  <cp:lastModifiedBy>Mary-Lee Rhodes</cp:lastModifiedBy>
  <cp:revision>11</cp:revision>
  <cp:lastPrinted>2023-04-25T15:00:55Z</cp:lastPrinted>
  <dcterms:created xsi:type="dcterms:W3CDTF">2023-04-23T12:59:08Z</dcterms:created>
  <dcterms:modified xsi:type="dcterms:W3CDTF">2023-04-25T15:10:26Z</dcterms:modified>
</cp:coreProperties>
</file>